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tiff" ContentType="image/tiff"/>
  <Default Extension="jpeg" ContentType="image/jpe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 id="2147483661" r:id="rId3"/>
    <p:sldMasterId id="2147483673" r:id="rId4"/>
  </p:sldMasterIdLst>
  <p:notesMasterIdLst>
    <p:notesMasterId r:id="rId6"/>
  </p:notesMasterIdLst>
  <p:handoutMasterIdLst>
    <p:handoutMasterId r:id="rId91"/>
  </p:handoutMasterIdLst>
  <p:sldIdLst>
    <p:sldId id="343" r:id="rId5"/>
    <p:sldId id="358" r:id="rId7"/>
    <p:sldId id="453" r:id="rId8"/>
    <p:sldId id="454" r:id="rId9"/>
    <p:sldId id="455" r:id="rId10"/>
    <p:sldId id="456" r:id="rId11"/>
    <p:sldId id="757" r:id="rId12"/>
    <p:sldId id="367" r:id="rId13"/>
    <p:sldId id="351" r:id="rId14"/>
    <p:sldId id="352" r:id="rId15"/>
    <p:sldId id="353" r:id="rId16"/>
    <p:sldId id="354" r:id="rId17"/>
    <p:sldId id="355" r:id="rId18"/>
    <p:sldId id="370" r:id="rId19"/>
    <p:sldId id="363" r:id="rId20"/>
    <p:sldId id="547" r:id="rId21"/>
    <p:sldId id="546" r:id="rId22"/>
    <p:sldId id="345" r:id="rId23"/>
    <p:sldId id="623" r:id="rId24"/>
    <p:sldId id="624" r:id="rId25"/>
    <p:sldId id="260"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336" r:id="rId42"/>
    <p:sldId id="337" r:id="rId43"/>
    <p:sldId id="338" r:id="rId44"/>
    <p:sldId id="294" r:id="rId45"/>
    <p:sldId id="295" r:id="rId46"/>
    <p:sldId id="296" r:id="rId47"/>
    <p:sldId id="297" r:id="rId48"/>
    <p:sldId id="715" r:id="rId49"/>
    <p:sldId id="716" r:id="rId50"/>
    <p:sldId id="717" r:id="rId51"/>
    <p:sldId id="718" r:id="rId52"/>
    <p:sldId id="719" r:id="rId53"/>
    <p:sldId id="720" r:id="rId54"/>
    <p:sldId id="721" r:id="rId55"/>
    <p:sldId id="722" r:id="rId56"/>
    <p:sldId id="723" r:id="rId57"/>
    <p:sldId id="724" r:id="rId58"/>
    <p:sldId id="262" r:id="rId59"/>
    <p:sldId id="309" r:id="rId60"/>
    <p:sldId id="310" r:id="rId61"/>
    <p:sldId id="311" r:id="rId62"/>
    <p:sldId id="312" r:id="rId63"/>
    <p:sldId id="313" r:id="rId64"/>
    <p:sldId id="314" r:id="rId65"/>
    <p:sldId id="315" r:id="rId66"/>
    <p:sldId id="316" r:id="rId67"/>
    <p:sldId id="317" r:id="rId68"/>
    <p:sldId id="318" r:id="rId69"/>
    <p:sldId id="339" r:id="rId70"/>
    <p:sldId id="340" r:id="rId71"/>
    <p:sldId id="319" r:id="rId72"/>
    <p:sldId id="320" r:id="rId73"/>
    <p:sldId id="321" r:id="rId74"/>
    <p:sldId id="322" r:id="rId75"/>
    <p:sldId id="323" r:id="rId76"/>
    <p:sldId id="341" r:id="rId77"/>
    <p:sldId id="324" r:id="rId78"/>
    <p:sldId id="325" r:id="rId79"/>
    <p:sldId id="326" r:id="rId80"/>
    <p:sldId id="327" r:id="rId81"/>
    <p:sldId id="328" r:id="rId82"/>
    <p:sldId id="329" r:id="rId83"/>
    <p:sldId id="330" r:id="rId84"/>
    <p:sldId id="331" r:id="rId85"/>
    <p:sldId id="332" r:id="rId86"/>
    <p:sldId id="333" r:id="rId87"/>
    <p:sldId id="342" r:id="rId88"/>
    <p:sldId id="334" r:id="rId89"/>
    <p:sldId id="335" r:id="rId90"/>
  </p:sldIdLst>
  <p:sldSz cx="9144000" cy="6858000" type="screen4x3"/>
  <p:notesSz cx="6858000" cy="9144000"/>
  <p:defaultTextStyle>
    <a:defPPr>
      <a:defRPr lang="en-US"/>
    </a:defPPr>
    <a:lvl1pPr algn="l" rtl="0" fontAlgn="base">
      <a:spcBef>
        <a:spcPct val="0"/>
      </a:spcBef>
      <a:spcAft>
        <a:spcPct val="0"/>
      </a:spcAft>
      <a:defRPr sz="1200" kern="1200">
        <a:solidFill>
          <a:srgbClr val="000000"/>
        </a:solidFill>
        <a:latin typeface="Arial" panose="020B0604020202020204" pitchFamily="34" charset="0"/>
        <a:ea typeface="+mn-ea"/>
        <a:cs typeface="+mn-cs"/>
        <a:sym typeface="Arial" panose="020B0604020202020204" pitchFamily="34" charset="0"/>
      </a:defRPr>
    </a:lvl1pPr>
    <a:lvl2pPr marL="457200" algn="l" rtl="0" fontAlgn="base">
      <a:spcBef>
        <a:spcPct val="0"/>
      </a:spcBef>
      <a:spcAft>
        <a:spcPct val="0"/>
      </a:spcAft>
      <a:defRPr sz="1200" kern="1200">
        <a:solidFill>
          <a:srgbClr val="000000"/>
        </a:solidFill>
        <a:latin typeface="Arial" panose="020B0604020202020204" pitchFamily="34" charset="0"/>
        <a:ea typeface="+mn-ea"/>
        <a:cs typeface="+mn-cs"/>
        <a:sym typeface="Arial" panose="020B0604020202020204" pitchFamily="34" charset="0"/>
      </a:defRPr>
    </a:lvl2pPr>
    <a:lvl3pPr marL="914400" algn="l" rtl="0" fontAlgn="base">
      <a:spcBef>
        <a:spcPct val="0"/>
      </a:spcBef>
      <a:spcAft>
        <a:spcPct val="0"/>
      </a:spcAft>
      <a:defRPr sz="1200" kern="1200">
        <a:solidFill>
          <a:srgbClr val="000000"/>
        </a:solidFill>
        <a:latin typeface="Arial" panose="020B0604020202020204" pitchFamily="34" charset="0"/>
        <a:ea typeface="+mn-ea"/>
        <a:cs typeface="+mn-cs"/>
        <a:sym typeface="Arial" panose="020B0604020202020204" pitchFamily="34" charset="0"/>
      </a:defRPr>
    </a:lvl3pPr>
    <a:lvl4pPr marL="1371600" algn="l" rtl="0" fontAlgn="base">
      <a:spcBef>
        <a:spcPct val="0"/>
      </a:spcBef>
      <a:spcAft>
        <a:spcPct val="0"/>
      </a:spcAft>
      <a:defRPr sz="1200" kern="1200">
        <a:solidFill>
          <a:srgbClr val="000000"/>
        </a:solidFill>
        <a:latin typeface="Arial" panose="020B0604020202020204" pitchFamily="34" charset="0"/>
        <a:ea typeface="+mn-ea"/>
        <a:cs typeface="+mn-cs"/>
        <a:sym typeface="Arial" panose="020B0604020202020204" pitchFamily="34" charset="0"/>
      </a:defRPr>
    </a:lvl4pPr>
    <a:lvl5pPr marL="1828800" algn="l" rtl="0" fontAlgn="base">
      <a:spcBef>
        <a:spcPct val="0"/>
      </a:spcBef>
      <a:spcAft>
        <a:spcPct val="0"/>
      </a:spcAft>
      <a:defRPr sz="1200" kern="1200">
        <a:solidFill>
          <a:srgbClr val="000000"/>
        </a:solidFill>
        <a:latin typeface="Arial" panose="020B0604020202020204" pitchFamily="34" charset="0"/>
        <a:ea typeface="+mn-ea"/>
        <a:cs typeface="+mn-cs"/>
        <a:sym typeface="Arial" panose="020B0604020202020204" pitchFamily="34" charset="0"/>
      </a:defRPr>
    </a:lvl5pPr>
    <a:lvl6pPr marL="2286000" algn="l" defTabSz="914400" rtl="0" eaLnBrk="1" latinLnBrk="0" hangingPunct="1">
      <a:defRPr sz="1200" kern="1200">
        <a:solidFill>
          <a:srgbClr val="000000"/>
        </a:solidFill>
        <a:latin typeface="Arial" panose="020B0604020202020204" pitchFamily="34" charset="0"/>
        <a:ea typeface="+mn-ea"/>
        <a:cs typeface="+mn-cs"/>
        <a:sym typeface="Arial" panose="020B0604020202020204" pitchFamily="34" charset="0"/>
      </a:defRPr>
    </a:lvl6pPr>
    <a:lvl7pPr marL="2743200" algn="l" defTabSz="914400" rtl="0" eaLnBrk="1" latinLnBrk="0" hangingPunct="1">
      <a:defRPr sz="1200" kern="1200">
        <a:solidFill>
          <a:srgbClr val="000000"/>
        </a:solidFill>
        <a:latin typeface="Arial" panose="020B0604020202020204" pitchFamily="34" charset="0"/>
        <a:ea typeface="+mn-ea"/>
        <a:cs typeface="+mn-cs"/>
        <a:sym typeface="Arial" panose="020B0604020202020204" pitchFamily="34" charset="0"/>
      </a:defRPr>
    </a:lvl7pPr>
    <a:lvl8pPr marL="3200400" algn="l" defTabSz="914400" rtl="0" eaLnBrk="1" latinLnBrk="0" hangingPunct="1">
      <a:defRPr sz="1200" kern="1200">
        <a:solidFill>
          <a:srgbClr val="000000"/>
        </a:solidFill>
        <a:latin typeface="Arial" panose="020B0604020202020204" pitchFamily="34" charset="0"/>
        <a:ea typeface="+mn-ea"/>
        <a:cs typeface="+mn-cs"/>
        <a:sym typeface="Arial" panose="020B0604020202020204" pitchFamily="34" charset="0"/>
      </a:defRPr>
    </a:lvl8pPr>
    <a:lvl9pPr marL="3657600" algn="l" defTabSz="914400" rtl="0" eaLnBrk="1" latinLnBrk="0" hangingPunct="1">
      <a:defRPr sz="1200" kern="1200">
        <a:solidFill>
          <a:srgbClr val="000000"/>
        </a:solidFill>
        <a:latin typeface="Arial" panose="020B0604020202020204" pitchFamily="34" charset="0"/>
        <a:ea typeface="+mn-ea"/>
        <a:cs typeface="+mn-cs"/>
        <a:sym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FF"/>
    <a:srgbClr val="6666FF"/>
    <a:srgbClr val="9999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524" autoAdjust="0"/>
  </p:normalViewPr>
  <p:slideViewPr>
    <p:cSldViewPr>
      <p:cViewPr varScale="1">
        <p:scale>
          <a:sx n="58" d="100"/>
          <a:sy n="58" d="100"/>
        </p:scale>
        <p:origin x="2334" y="72"/>
      </p:cViewPr>
      <p:guideLst>
        <p:guide orient="horz" pos="21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4" Type="http://schemas.openxmlformats.org/officeDocument/2006/relationships/tableStyles" Target="tableStyles.xml"/><Relationship Id="rId93" Type="http://schemas.openxmlformats.org/officeDocument/2006/relationships/viewProps" Target="viewProps.xml"/><Relationship Id="rId92" Type="http://schemas.openxmlformats.org/officeDocument/2006/relationships/presProps" Target="presProps.xml"/><Relationship Id="rId91" Type="http://schemas.openxmlformats.org/officeDocument/2006/relationships/handoutMaster" Target="handoutMasters/handoutMaster1.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6A87EB5-46E4-4717-B87B-8A0AF3A7B0DB}" type="doc">
      <dgm:prSet loTypeId="urn:microsoft.com/office/officeart/2005/8/layout/radial3" loCatId="cycle" qsTypeId="urn:microsoft.com/office/officeart/2005/8/quickstyle/simple4" qsCatId="simple" csTypeId="urn:microsoft.com/office/officeart/2005/8/colors/accent0_1" csCatId="mainScheme" phldr="1"/>
      <dgm:spPr/>
      <dgm:t>
        <a:bodyPr/>
        <a:lstStyle/>
        <a:p>
          <a:endParaRPr lang="en-US"/>
        </a:p>
      </dgm:t>
    </dgm:pt>
    <dgm:pt modelId="{10465E8E-3004-4EF7-A24B-242966AF41D8}">
      <dgm:prSet phldrT="[Text]" custT="1"/>
      <dgm:spPr/>
      <dgm:t>
        <a:bodyPr/>
        <a:lstStyle/>
        <a:p>
          <a:r>
            <a:rPr lang="en-US" sz="4000" dirty="0" smtClean="0"/>
            <a:t>Security Principles</a:t>
          </a:r>
          <a:endParaRPr lang="en-US" sz="4000" dirty="0"/>
        </a:p>
      </dgm:t>
    </dgm:pt>
    <dgm:pt modelId="{73C88FCC-1D48-4907-8189-24AF6973AA55}" cxnId="{AD112A52-C289-4DE4-AFDA-A08B81BE9E09}" type="parTrans">
      <dgm:prSet/>
      <dgm:spPr/>
      <dgm:t>
        <a:bodyPr/>
        <a:lstStyle/>
        <a:p>
          <a:endParaRPr lang="en-US"/>
        </a:p>
      </dgm:t>
    </dgm:pt>
    <dgm:pt modelId="{DAF64B5C-3070-41EC-8E67-D3FEF97589F3}" cxnId="{AD112A52-C289-4DE4-AFDA-A08B81BE9E09}" type="sibTrans">
      <dgm:prSet/>
      <dgm:spPr/>
      <dgm:t>
        <a:bodyPr/>
        <a:lstStyle/>
        <a:p>
          <a:endParaRPr lang="en-US"/>
        </a:p>
      </dgm:t>
    </dgm:pt>
    <dgm:pt modelId="{3C71313F-6DCC-4C9B-9FB7-5F3C8E278300}">
      <dgm:prSet phldrT="[Text]" custT="1"/>
      <dgm:spPr/>
      <dgm:t>
        <a:bodyPr/>
        <a:lstStyle/>
        <a:p>
          <a:r>
            <a:rPr lang="en-US" sz="1600" dirty="0" smtClean="0"/>
            <a:t>Economy of mechanism</a:t>
          </a:r>
          <a:endParaRPr lang="en-US" sz="1600" dirty="0"/>
        </a:p>
      </dgm:t>
    </dgm:pt>
    <dgm:pt modelId="{754851B8-6A3F-4EBD-8CDE-78F702CEFCE0}" cxnId="{BF36071B-35A8-4CB5-AA34-B44CC8DD55A2}" type="parTrans">
      <dgm:prSet/>
      <dgm:spPr/>
      <dgm:t>
        <a:bodyPr/>
        <a:lstStyle/>
        <a:p>
          <a:endParaRPr lang="en-US"/>
        </a:p>
      </dgm:t>
    </dgm:pt>
    <dgm:pt modelId="{9BBDFAB5-34C4-4F4F-B645-C3E908356166}" cxnId="{BF36071B-35A8-4CB5-AA34-B44CC8DD55A2}" type="sibTrans">
      <dgm:prSet/>
      <dgm:spPr/>
      <dgm:t>
        <a:bodyPr/>
        <a:lstStyle/>
        <a:p>
          <a:endParaRPr lang="en-US"/>
        </a:p>
      </dgm:t>
    </dgm:pt>
    <dgm:pt modelId="{606CF9F4-9D20-48C9-BF02-E40CF54DF64C}">
      <dgm:prSet phldrT="[Text]" custT="1"/>
      <dgm:spPr/>
      <dgm:t>
        <a:bodyPr/>
        <a:lstStyle/>
        <a:p>
          <a:r>
            <a:rPr lang="en-US" sz="1600" dirty="0" smtClean="0"/>
            <a:t>Fail-safe defaults</a:t>
          </a:r>
          <a:endParaRPr lang="en-US" sz="1600" dirty="0"/>
        </a:p>
      </dgm:t>
    </dgm:pt>
    <dgm:pt modelId="{75DC1D47-2D07-4A2C-B673-63CD91A7901F}" cxnId="{0D6087AB-8B78-4D0F-A8A4-B43F149C7A13}" type="parTrans">
      <dgm:prSet/>
      <dgm:spPr/>
      <dgm:t>
        <a:bodyPr/>
        <a:lstStyle/>
        <a:p>
          <a:endParaRPr lang="en-US"/>
        </a:p>
      </dgm:t>
    </dgm:pt>
    <dgm:pt modelId="{83E1DD99-89EE-4A6C-BF74-3E8534FA7F71}" cxnId="{0D6087AB-8B78-4D0F-A8A4-B43F149C7A13}" type="sibTrans">
      <dgm:prSet/>
      <dgm:spPr/>
      <dgm:t>
        <a:bodyPr/>
        <a:lstStyle/>
        <a:p>
          <a:endParaRPr lang="en-US"/>
        </a:p>
      </dgm:t>
    </dgm:pt>
    <dgm:pt modelId="{C4CD2BCA-A966-4B33-87ED-A2AB0AE5E196}">
      <dgm:prSet phldrT="[Text]" custT="1"/>
      <dgm:spPr/>
      <dgm:t>
        <a:bodyPr/>
        <a:lstStyle/>
        <a:p>
          <a:r>
            <a:rPr lang="en-US" sz="1600" dirty="0" smtClean="0"/>
            <a:t>Complete mediation</a:t>
          </a:r>
          <a:endParaRPr lang="en-US" sz="1600" dirty="0"/>
        </a:p>
      </dgm:t>
    </dgm:pt>
    <dgm:pt modelId="{56E796B3-8E97-460C-B02F-F78738D39C9A}" cxnId="{89ED74DD-1AB5-4703-A82C-61A492FB9328}" type="parTrans">
      <dgm:prSet/>
      <dgm:spPr/>
      <dgm:t>
        <a:bodyPr/>
        <a:lstStyle/>
        <a:p>
          <a:endParaRPr lang="en-US"/>
        </a:p>
      </dgm:t>
    </dgm:pt>
    <dgm:pt modelId="{C6061921-6B30-4AA3-AA60-A2A655F54BD8}" cxnId="{89ED74DD-1AB5-4703-A82C-61A492FB9328}" type="sibTrans">
      <dgm:prSet/>
      <dgm:spPr/>
      <dgm:t>
        <a:bodyPr/>
        <a:lstStyle/>
        <a:p>
          <a:endParaRPr lang="en-US"/>
        </a:p>
      </dgm:t>
    </dgm:pt>
    <dgm:pt modelId="{D84145ED-26E6-411B-9B0E-A670153991B2}">
      <dgm:prSet phldrT="[Text]" custT="1"/>
      <dgm:spPr/>
      <dgm:t>
        <a:bodyPr/>
        <a:lstStyle/>
        <a:p>
          <a:r>
            <a:rPr lang="en-US" sz="1600" dirty="0" smtClean="0"/>
            <a:t>Open design</a:t>
          </a:r>
          <a:endParaRPr lang="en-US" sz="1600" dirty="0"/>
        </a:p>
      </dgm:t>
    </dgm:pt>
    <dgm:pt modelId="{3EFFEB9D-95CA-4691-B453-06B347A065FC}" cxnId="{EFB325FA-FFE6-4E2B-A473-43795C384725}" type="parTrans">
      <dgm:prSet/>
      <dgm:spPr/>
      <dgm:t>
        <a:bodyPr/>
        <a:lstStyle/>
        <a:p>
          <a:endParaRPr lang="en-US"/>
        </a:p>
      </dgm:t>
    </dgm:pt>
    <dgm:pt modelId="{B7035B32-2EF1-45E4-B069-6C7F12776A79}" cxnId="{EFB325FA-FFE6-4E2B-A473-43795C384725}" type="sibTrans">
      <dgm:prSet/>
      <dgm:spPr/>
      <dgm:t>
        <a:bodyPr/>
        <a:lstStyle/>
        <a:p>
          <a:endParaRPr lang="en-US"/>
        </a:p>
      </dgm:t>
    </dgm:pt>
    <dgm:pt modelId="{63BDF19B-2710-4463-9B6F-A1E2147DDD4F}">
      <dgm:prSet custT="1"/>
      <dgm:spPr/>
      <dgm:t>
        <a:bodyPr/>
        <a:lstStyle/>
        <a:p>
          <a:r>
            <a:rPr lang="en-US" sz="1600" dirty="0" smtClean="0"/>
            <a:t>Separation of privilege</a:t>
          </a:r>
          <a:endParaRPr lang="en-US" sz="1600" dirty="0"/>
        </a:p>
      </dgm:t>
    </dgm:pt>
    <dgm:pt modelId="{70F386C5-4603-4410-A768-C7FB9AD34ED1}" cxnId="{03FB2162-A662-4ECC-9568-1FDDBA54C70B}" type="parTrans">
      <dgm:prSet/>
      <dgm:spPr/>
      <dgm:t>
        <a:bodyPr/>
        <a:lstStyle/>
        <a:p>
          <a:endParaRPr lang="en-US"/>
        </a:p>
      </dgm:t>
    </dgm:pt>
    <dgm:pt modelId="{78814418-73C0-4105-BD77-2A0459AC0C82}" cxnId="{03FB2162-A662-4ECC-9568-1FDDBA54C70B}" type="sibTrans">
      <dgm:prSet/>
      <dgm:spPr/>
      <dgm:t>
        <a:bodyPr/>
        <a:lstStyle/>
        <a:p>
          <a:endParaRPr lang="en-US"/>
        </a:p>
      </dgm:t>
    </dgm:pt>
    <dgm:pt modelId="{77C82D9C-EFA3-4D57-8E4B-C4B0A6D1E4A9}">
      <dgm:prSet custT="1"/>
      <dgm:spPr/>
      <dgm:t>
        <a:bodyPr/>
        <a:lstStyle/>
        <a:p>
          <a:r>
            <a:rPr lang="en-US" sz="1600" dirty="0" smtClean="0"/>
            <a:t>Least privilege</a:t>
          </a:r>
          <a:endParaRPr lang="en-US" sz="1600" dirty="0"/>
        </a:p>
      </dgm:t>
    </dgm:pt>
    <dgm:pt modelId="{30764007-4E9F-4257-A67B-9F71BD030354}" cxnId="{35A6F6CC-269C-49E8-B7C9-3B12067794EB}" type="parTrans">
      <dgm:prSet/>
      <dgm:spPr/>
      <dgm:t>
        <a:bodyPr/>
        <a:lstStyle/>
        <a:p>
          <a:endParaRPr lang="en-US"/>
        </a:p>
      </dgm:t>
    </dgm:pt>
    <dgm:pt modelId="{CCEED244-D4C9-46B5-AE9D-5A152C2639A4}" cxnId="{35A6F6CC-269C-49E8-B7C9-3B12067794EB}" type="sibTrans">
      <dgm:prSet/>
      <dgm:spPr/>
      <dgm:t>
        <a:bodyPr/>
        <a:lstStyle/>
        <a:p>
          <a:endParaRPr lang="en-US"/>
        </a:p>
      </dgm:t>
    </dgm:pt>
    <dgm:pt modelId="{B093F6AE-693A-4BC4-ACF9-163458967589}">
      <dgm:prSet custT="1"/>
      <dgm:spPr/>
      <dgm:t>
        <a:bodyPr/>
        <a:lstStyle/>
        <a:p>
          <a:r>
            <a:rPr lang="en-US" sz="1600" dirty="0" smtClean="0"/>
            <a:t>Least common mechanism</a:t>
          </a:r>
          <a:endParaRPr lang="en-US" sz="1600" dirty="0"/>
        </a:p>
      </dgm:t>
    </dgm:pt>
    <dgm:pt modelId="{5E9E67DD-7E43-4F48-B4A5-59F5A8F1C22D}" cxnId="{D386FC3F-4C49-4089-BC62-7F02A6A4EA51}" type="parTrans">
      <dgm:prSet/>
      <dgm:spPr/>
      <dgm:t>
        <a:bodyPr/>
        <a:lstStyle/>
        <a:p>
          <a:endParaRPr lang="en-US"/>
        </a:p>
      </dgm:t>
    </dgm:pt>
    <dgm:pt modelId="{02647F69-9D46-45AF-BC0E-A7D31F203EAD}" cxnId="{D386FC3F-4C49-4089-BC62-7F02A6A4EA51}" type="sibTrans">
      <dgm:prSet/>
      <dgm:spPr/>
      <dgm:t>
        <a:bodyPr/>
        <a:lstStyle/>
        <a:p>
          <a:endParaRPr lang="en-US"/>
        </a:p>
      </dgm:t>
    </dgm:pt>
    <dgm:pt modelId="{32129E36-D2DB-405D-8305-6FC012ADA05A}">
      <dgm:prSet custT="1"/>
      <dgm:spPr/>
      <dgm:t>
        <a:bodyPr/>
        <a:lstStyle/>
        <a:p>
          <a:r>
            <a:rPr lang="en-US" sz="1600" dirty="0" smtClean="0"/>
            <a:t>Psychological acceptability</a:t>
          </a:r>
          <a:endParaRPr lang="en-US" sz="1600" dirty="0"/>
        </a:p>
      </dgm:t>
    </dgm:pt>
    <dgm:pt modelId="{B11C8470-92D2-48CB-AAEB-C77F9BE463F9}" cxnId="{E8AD4B96-0221-40C1-84E6-A81C5FBA4B6E}" type="parTrans">
      <dgm:prSet/>
      <dgm:spPr/>
      <dgm:t>
        <a:bodyPr/>
        <a:lstStyle/>
        <a:p>
          <a:endParaRPr lang="en-US"/>
        </a:p>
      </dgm:t>
    </dgm:pt>
    <dgm:pt modelId="{204C39E6-4E13-489E-BE9A-BDD2ABCE8C7F}" cxnId="{E8AD4B96-0221-40C1-84E6-A81C5FBA4B6E}" type="sibTrans">
      <dgm:prSet/>
      <dgm:spPr/>
      <dgm:t>
        <a:bodyPr/>
        <a:lstStyle/>
        <a:p>
          <a:endParaRPr lang="en-US"/>
        </a:p>
      </dgm:t>
    </dgm:pt>
    <dgm:pt modelId="{E8B043C9-CFE0-4E20-A98E-89F8690921E5}">
      <dgm:prSet custT="1"/>
      <dgm:spPr/>
      <dgm:t>
        <a:bodyPr/>
        <a:lstStyle/>
        <a:p>
          <a:r>
            <a:rPr lang="en-US" sz="1600" dirty="0" smtClean="0"/>
            <a:t>Work factor</a:t>
          </a:r>
          <a:endParaRPr lang="en-US" sz="1600" dirty="0"/>
        </a:p>
      </dgm:t>
    </dgm:pt>
    <dgm:pt modelId="{D0DF59B8-C84A-40C4-9FB8-B160DD23A7D4}" cxnId="{502995A0-61CE-4878-8F36-455765CA6128}" type="parTrans">
      <dgm:prSet/>
      <dgm:spPr/>
      <dgm:t>
        <a:bodyPr/>
        <a:lstStyle/>
        <a:p>
          <a:endParaRPr lang="en-US"/>
        </a:p>
      </dgm:t>
    </dgm:pt>
    <dgm:pt modelId="{E64D3B4F-4594-4B1E-A769-EA8A54547303}" cxnId="{502995A0-61CE-4878-8F36-455765CA6128}" type="sibTrans">
      <dgm:prSet/>
      <dgm:spPr/>
      <dgm:t>
        <a:bodyPr/>
        <a:lstStyle/>
        <a:p>
          <a:endParaRPr lang="en-US"/>
        </a:p>
      </dgm:t>
    </dgm:pt>
    <dgm:pt modelId="{31A2A93C-0014-4215-A3B4-780E9DB6A019}">
      <dgm:prSet custT="1"/>
      <dgm:spPr/>
      <dgm:t>
        <a:bodyPr/>
        <a:lstStyle/>
        <a:p>
          <a:r>
            <a:rPr lang="en-US" sz="1600" dirty="0" smtClean="0"/>
            <a:t>Compromise recording</a:t>
          </a:r>
          <a:endParaRPr lang="en-US" sz="1600" dirty="0"/>
        </a:p>
      </dgm:t>
    </dgm:pt>
    <dgm:pt modelId="{F12E64C6-80DC-49A7-A6DF-97B5A049F2D5}" cxnId="{94A06DA1-8EA4-4F46-BB21-7587EDF14897}" type="parTrans">
      <dgm:prSet/>
      <dgm:spPr/>
      <dgm:t>
        <a:bodyPr/>
        <a:lstStyle/>
        <a:p>
          <a:endParaRPr lang="en-US"/>
        </a:p>
      </dgm:t>
    </dgm:pt>
    <dgm:pt modelId="{D34EB5B0-121F-448D-BBE0-ECE7A8B84783}" cxnId="{94A06DA1-8EA4-4F46-BB21-7587EDF14897}" type="sibTrans">
      <dgm:prSet/>
      <dgm:spPr/>
      <dgm:t>
        <a:bodyPr/>
        <a:lstStyle/>
        <a:p>
          <a:endParaRPr lang="en-US"/>
        </a:p>
      </dgm:t>
    </dgm:pt>
    <dgm:pt modelId="{BCC09178-D85B-4BB3-8FF6-0E5A970CD77B}" type="pres">
      <dgm:prSet presAssocID="{76A87EB5-46E4-4717-B87B-8A0AF3A7B0DB}" presName="composite" presStyleCnt="0">
        <dgm:presLayoutVars>
          <dgm:chMax val="1"/>
          <dgm:dir/>
          <dgm:resizeHandles val="exact"/>
        </dgm:presLayoutVars>
      </dgm:prSet>
      <dgm:spPr/>
      <dgm:t>
        <a:bodyPr/>
        <a:lstStyle/>
        <a:p>
          <a:endParaRPr lang="en-US"/>
        </a:p>
      </dgm:t>
    </dgm:pt>
    <dgm:pt modelId="{100AB8FB-6F8C-4442-A9FF-4ECE5527B260}" type="pres">
      <dgm:prSet presAssocID="{76A87EB5-46E4-4717-B87B-8A0AF3A7B0DB}" presName="radial" presStyleCnt="0">
        <dgm:presLayoutVars>
          <dgm:animLvl val="ctr"/>
        </dgm:presLayoutVars>
      </dgm:prSet>
      <dgm:spPr/>
    </dgm:pt>
    <dgm:pt modelId="{EAEC217D-4616-4394-ABA9-4E7DA717D5D3}" type="pres">
      <dgm:prSet presAssocID="{10465E8E-3004-4EF7-A24B-242966AF41D8}" presName="centerShape" presStyleLbl="vennNode1" presStyleIdx="0" presStyleCnt="11"/>
      <dgm:spPr/>
      <dgm:t>
        <a:bodyPr/>
        <a:lstStyle/>
        <a:p>
          <a:endParaRPr lang="en-US"/>
        </a:p>
      </dgm:t>
    </dgm:pt>
    <dgm:pt modelId="{038ADF20-5840-46E6-96B9-88608621787E}" type="pres">
      <dgm:prSet presAssocID="{3C71313F-6DCC-4C9B-9FB7-5F3C8E278300}" presName="node" presStyleLbl="vennNode1" presStyleIdx="1" presStyleCnt="11" custRadScaleRad="100070" custRadScaleInc="5933">
        <dgm:presLayoutVars>
          <dgm:bulletEnabled val="1"/>
        </dgm:presLayoutVars>
      </dgm:prSet>
      <dgm:spPr/>
      <dgm:t>
        <a:bodyPr/>
        <a:lstStyle/>
        <a:p>
          <a:endParaRPr lang="en-US"/>
        </a:p>
      </dgm:t>
    </dgm:pt>
    <dgm:pt modelId="{982084AE-A825-4875-BAFF-F2219D96EC7A}" type="pres">
      <dgm:prSet presAssocID="{606CF9F4-9D20-48C9-BF02-E40CF54DF64C}" presName="node" presStyleLbl="vennNode1" presStyleIdx="2" presStyleCnt="11" custRadScaleRad="102237" custRadScaleInc="4697">
        <dgm:presLayoutVars>
          <dgm:bulletEnabled val="1"/>
        </dgm:presLayoutVars>
      </dgm:prSet>
      <dgm:spPr/>
      <dgm:t>
        <a:bodyPr/>
        <a:lstStyle/>
        <a:p>
          <a:endParaRPr lang="en-US"/>
        </a:p>
      </dgm:t>
    </dgm:pt>
    <dgm:pt modelId="{1F6387B1-19B7-4E80-9B59-31A983DB0591}" type="pres">
      <dgm:prSet presAssocID="{C4CD2BCA-A966-4B33-87ED-A2AB0AE5E196}" presName="node" presStyleLbl="vennNode1" presStyleIdx="3" presStyleCnt="11" custRadScaleRad="103553" custRadScaleInc="1771">
        <dgm:presLayoutVars>
          <dgm:bulletEnabled val="1"/>
        </dgm:presLayoutVars>
      </dgm:prSet>
      <dgm:spPr/>
      <dgm:t>
        <a:bodyPr/>
        <a:lstStyle/>
        <a:p>
          <a:endParaRPr lang="en-US"/>
        </a:p>
      </dgm:t>
    </dgm:pt>
    <dgm:pt modelId="{17903042-0764-46AE-9290-4E698938C066}" type="pres">
      <dgm:prSet presAssocID="{D84145ED-26E6-411B-9B0E-A670153991B2}" presName="node" presStyleLbl="vennNode1" presStyleIdx="4" presStyleCnt="11" custRadScaleRad="103553" custRadScaleInc="-1771">
        <dgm:presLayoutVars>
          <dgm:bulletEnabled val="1"/>
        </dgm:presLayoutVars>
      </dgm:prSet>
      <dgm:spPr/>
      <dgm:t>
        <a:bodyPr/>
        <a:lstStyle/>
        <a:p>
          <a:endParaRPr lang="en-US"/>
        </a:p>
      </dgm:t>
    </dgm:pt>
    <dgm:pt modelId="{8F5EF4CA-89CC-43C2-9AC0-B0727D6A1426}" type="pres">
      <dgm:prSet presAssocID="{63BDF19B-2710-4463-9B6F-A1E2147DDD4F}" presName="node" presStyleLbl="vennNode1" presStyleIdx="5" presStyleCnt="11" custRadScaleRad="102237" custRadScaleInc="-4697">
        <dgm:presLayoutVars>
          <dgm:bulletEnabled val="1"/>
        </dgm:presLayoutVars>
      </dgm:prSet>
      <dgm:spPr/>
      <dgm:t>
        <a:bodyPr/>
        <a:lstStyle/>
        <a:p>
          <a:endParaRPr lang="en-US"/>
        </a:p>
      </dgm:t>
    </dgm:pt>
    <dgm:pt modelId="{E9E4F746-4C89-452D-AC3B-7C376CE1A6C9}" type="pres">
      <dgm:prSet presAssocID="{77C82D9C-EFA3-4D57-8E4B-C4B0A6D1E4A9}" presName="node" presStyleLbl="vennNode1" presStyleIdx="6" presStyleCnt="11" custRadScaleRad="100070" custRadScaleInc="-5933">
        <dgm:presLayoutVars>
          <dgm:bulletEnabled val="1"/>
        </dgm:presLayoutVars>
      </dgm:prSet>
      <dgm:spPr/>
      <dgm:t>
        <a:bodyPr/>
        <a:lstStyle/>
        <a:p>
          <a:endParaRPr lang="en-US"/>
        </a:p>
      </dgm:t>
    </dgm:pt>
    <dgm:pt modelId="{80A2ECDE-2B9F-4485-8CF6-137A9A767CC6}" type="pres">
      <dgm:prSet presAssocID="{B093F6AE-693A-4BC4-ACF9-163458967589}" presName="node" presStyleLbl="vennNode1" presStyleIdx="7" presStyleCnt="11" custRadScaleRad="97855" custRadScaleInc="-4908">
        <dgm:presLayoutVars>
          <dgm:bulletEnabled val="1"/>
        </dgm:presLayoutVars>
      </dgm:prSet>
      <dgm:spPr/>
      <dgm:t>
        <a:bodyPr/>
        <a:lstStyle/>
        <a:p>
          <a:endParaRPr lang="en-US"/>
        </a:p>
      </dgm:t>
    </dgm:pt>
    <dgm:pt modelId="{F8C673E8-71E2-47EB-BC18-4C78D5B47B10}" type="pres">
      <dgm:prSet presAssocID="{32129E36-D2DB-405D-8305-6FC012ADA05A}" presName="node" presStyleLbl="vennNode1" presStyleIdx="8" presStyleCnt="11" custRadScaleRad="96460" custRadScaleInc="-1901">
        <dgm:presLayoutVars>
          <dgm:bulletEnabled val="1"/>
        </dgm:presLayoutVars>
      </dgm:prSet>
      <dgm:spPr/>
      <dgm:t>
        <a:bodyPr/>
        <a:lstStyle/>
        <a:p>
          <a:endParaRPr lang="en-US"/>
        </a:p>
      </dgm:t>
    </dgm:pt>
    <dgm:pt modelId="{F17F8DDC-F7F9-4CC8-826E-C867C65E9720}" type="pres">
      <dgm:prSet presAssocID="{E8B043C9-CFE0-4E20-A98E-89F8690921E5}" presName="node" presStyleLbl="vennNode1" presStyleIdx="9" presStyleCnt="11">
        <dgm:presLayoutVars>
          <dgm:bulletEnabled val="1"/>
        </dgm:presLayoutVars>
      </dgm:prSet>
      <dgm:spPr/>
      <dgm:t>
        <a:bodyPr/>
        <a:lstStyle/>
        <a:p>
          <a:endParaRPr lang="en-US"/>
        </a:p>
      </dgm:t>
    </dgm:pt>
    <dgm:pt modelId="{2F7F90CE-A0E4-4474-803B-DDC6077C40A5}" type="pres">
      <dgm:prSet presAssocID="{31A2A93C-0014-4215-A3B4-780E9DB6A019}" presName="node" presStyleLbl="vennNode1" presStyleIdx="10" presStyleCnt="11" custRadScaleRad="97855" custRadScaleInc="4908">
        <dgm:presLayoutVars>
          <dgm:bulletEnabled val="1"/>
        </dgm:presLayoutVars>
      </dgm:prSet>
      <dgm:spPr/>
      <dgm:t>
        <a:bodyPr/>
        <a:lstStyle/>
        <a:p>
          <a:endParaRPr lang="en-US"/>
        </a:p>
      </dgm:t>
    </dgm:pt>
  </dgm:ptLst>
  <dgm:cxnLst>
    <dgm:cxn modelId="{502995A0-61CE-4878-8F36-455765CA6128}" srcId="{10465E8E-3004-4EF7-A24B-242966AF41D8}" destId="{E8B043C9-CFE0-4E20-A98E-89F8690921E5}" srcOrd="8" destOrd="0" parTransId="{D0DF59B8-C84A-40C4-9FB8-B160DD23A7D4}" sibTransId="{E64D3B4F-4594-4B1E-A769-EA8A54547303}"/>
    <dgm:cxn modelId="{A933535B-5A0B-4434-AB74-66E9E3484CF2}" type="presOf" srcId="{77C82D9C-EFA3-4D57-8E4B-C4B0A6D1E4A9}" destId="{E9E4F746-4C89-452D-AC3B-7C376CE1A6C9}" srcOrd="0" destOrd="0" presId="urn:microsoft.com/office/officeart/2005/8/layout/radial3"/>
    <dgm:cxn modelId="{CA765731-2C00-4612-8E4A-518AA8E03DAB}" type="presOf" srcId="{C4CD2BCA-A966-4B33-87ED-A2AB0AE5E196}" destId="{1F6387B1-19B7-4E80-9B59-31A983DB0591}" srcOrd="0" destOrd="0" presId="urn:microsoft.com/office/officeart/2005/8/layout/radial3"/>
    <dgm:cxn modelId="{0D6087AB-8B78-4D0F-A8A4-B43F149C7A13}" srcId="{10465E8E-3004-4EF7-A24B-242966AF41D8}" destId="{606CF9F4-9D20-48C9-BF02-E40CF54DF64C}" srcOrd="1" destOrd="0" parTransId="{75DC1D47-2D07-4A2C-B673-63CD91A7901F}" sibTransId="{83E1DD99-89EE-4A6C-BF74-3E8534FA7F71}"/>
    <dgm:cxn modelId="{4B5C5C62-F67F-453F-8E55-E0310E94EBD9}" type="presOf" srcId="{606CF9F4-9D20-48C9-BF02-E40CF54DF64C}" destId="{982084AE-A825-4875-BAFF-F2219D96EC7A}" srcOrd="0" destOrd="0" presId="urn:microsoft.com/office/officeart/2005/8/layout/radial3"/>
    <dgm:cxn modelId="{C3871735-C3BB-4C14-A306-506A14803399}" type="presOf" srcId="{E8B043C9-CFE0-4E20-A98E-89F8690921E5}" destId="{F17F8DDC-F7F9-4CC8-826E-C867C65E9720}" srcOrd="0" destOrd="0" presId="urn:microsoft.com/office/officeart/2005/8/layout/radial3"/>
    <dgm:cxn modelId="{89ED74DD-1AB5-4703-A82C-61A492FB9328}" srcId="{10465E8E-3004-4EF7-A24B-242966AF41D8}" destId="{C4CD2BCA-A966-4B33-87ED-A2AB0AE5E196}" srcOrd="2" destOrd="0" parTransId="{56E796B3-8E97-460C-B02F-F78738D39C9A}" sibTransId="{C6061921-6B30-4AA3-AA60-A2A655F54BD8}"/>
    <dgm:cxn modelId="{94A06DA1-8EA4-4F46-BB21-7587EDF14897}" srcId="{10465E8E-3004-4EF7-A24B-242966AF41D8}" destId="{31A2A93C-0014-4215-A3B4-780E9DB6A019}" srcOrd="9" destOrd="0" parTransId="{F12E64C6-80DC-49A7-A6DF-97B5A049F2D5}" sibTransId="{D34EB5B0-121F-448D-BBE0-ECE7A8B84783}"/>
    <dgm:cxn modelId="{E8AD4B96-0221-40C1-84E6-A81C5FBA4B6E}" srcId="{10465E8E-3004-4EF7-A24B-242966AF41D8}" destId="{32129E36-D2DB-405D-8305-6FC012ADA05A}" srcOrd="7" destOrd="0" parTransId="{B11C8470-92D2-48CB-AAEB-C77F9BE463F9}" sibTransId="{204C39E6-4E13-489E-BE9A-BDD2ABCE8C7F}"/>
    <dgm:cxn modelId="{BF827845-F83D-41CF-B776-D5A4FAB6A4CB}" type="presOf" srcId="{31A2A93C-0014-4215-A3B4-780E9DB6A019}" destId="{2F7F90CE-A0E4-4474-803B-DDC6077C40A5}" srcOrd="0" destOrd="0" presId="urn:microsoft.com/office/officeart/2005/8/layout/radial3"/>
    <dgm:cxn modelId="{0572353A-F526-42F9-A401-3FD0772A5D94}" type="presOf" srcId="{76A87EB5-46E4-4717-B87B-8A0AF3A7B0DB}" destId="{BCC09178-D85B-4BB3-8FF6-0E5A970CD77B}" srcOrd="0" destOrd="0" presId="urn:microsoft.com/office/officeart/2005/8/layout/radial3"/>
    <dgm:cxn modelId="{03FB2162-A662-4ECC-9568-1FDDBA54C70B}" srcId="{10465E8E-3004-4EF7-A24B-242966AF41D8}" destId="{63BDF19B-2710-4463-9B6F-A1E2147DDD4F}" srcOrd="4" destOrd="0" parTransId="{70F386C5-4603-4410-A768-C7FB9AD34ED1}" sibTransId="{78814418-73C0-4105-BD77-2A0459AC0C82}"/>
    <dgm:cxn modelId="{EFB325FA-FFE6-4E2B-A473-43795C384725}" srcId="{10465E8E-3004-4EF7-A24B-242966AF41D8}" destId="{D84145ED-26E6-411B-9B0E-A670153991B2}" srcOrd="3" destOrd="0" parTransId="{3EFFEB9D-95CA-4691-B453-06B347A065FC}" sibTransId="{B7035B32-2EF1-45E4-B069-6C7F12776A79}"/>
    <dgm:cxn modelId="{84B6BEB3-BCAF-461D-AD01-3A6D2C6412B0}" type="presOf" srcId="{63BDF19B-2710-4463-9B6F-A1E2147DDD4F}" destId="{8F5EF4CA-89CC-43C2-9AC0-B0727D6A1426}" srcOrd="0" destOrd="0" presId="urn:microsoft.com/office/officeart/2005/8/layout/radial3"/>
    <dgm:cxn modelId="{F8507FA5-DA7E-4FA8-AA1B-BD4532A31401}" type="presOf" srcId="{B093F6AE-693A-4BC4-ACF9-163458967589}" destId="{80A2ECDE-2B9F-4485-8CF6-137A9A767CC6}" srcOrd="0" destOrd="0" presId="urn:microsoft.com/office/officeart/2005/8/layout/radial3"/>
    <dgm:cxn modelId="{BF36071B-35A8-4CB5-AA34-B44CC8DD55A2}" srcId="{10465E8E-3004-4EF7-A24B-242966AF41D8}" destId="{3C71313F-6DCC-4C9B-9FB7-5F3C8E278300}" srcOrd="0" destOrd="0" parTransId="{754851B8-6A3F-4EBD-8CDE-78F702CEFCE0}" sibTransId="{9BBDFAB5-34C4-4F4F-B645-C3E908356166}"/>
    <dgm:cxn modelId="{3535C540-A44D-4A43-ABE0-42476431B419}" type="presOf" srcId="{3C71313F-6DCC-4C9B-9FB7-5F3C8E278300}" destId="{038ADF20-5840-46E6-96B9-88608621787E}" srcOrd="0" destOrd="0" presId="urn:microsoft.com/office/officeart/2005/8/layout/radial3"/>
    <dgm:cxn modelId="{35A6F6CC-269C-49E8-B7C9-3B12067794EB}" srcId="{10465E8E-3004-4EF7-A24B-242966AF41D8}" destId="{77C82D9C-EFA3-4D57-8E4B-C4B0A6D1E4A9}" srcOrd="5" destOrd="0" parTransId="{30764007-4E9F-4257-A67B-9F71BD030354}" sibTransId="{CCEED244-D4C9-46B5-AE9D-5A152C2639A4}"/>
    <dgm:cxn modelId="{47C2D77F-ABE2-4ADE-BA12-B908ACE50291}" type="presOf" srcId="{10465E8E-3004-4EF7-A24B-242966AF41D8}" destId="{EAEC217D-4616-4394-ABA9-4E7DA717D5D3}" srcOrd="0" destOrd="0" presId="urn:microsoft.com/office/officeart/2005/8/layout/radial3"/>
    <dgm:cxn modelId="{AD112A52-C289-4DE4-AFDA-A08B81BE9E09}" srcId="{76A87EB5-46E4-4717-B87B-8A0AF3A7B0DB}" destId="{10465E8E-3004-4EF7-A24B-242966AF41D8}" srcOrd="0" destOrd="0" parTransId="{73C88FCC-1D48-4907-8189-24AF6973AA55}" sibTransId="{DAF64B5C-3070-41EC-8E67-D3FEF97589F3}"/>
    <dgm:cxn modelId="{1FC00FE9-238A-4238-B2D2-297AA82E71B5}" type="presOf" srcId="{D84145ED-26E6-411B-9B0E-A670153991B2}" destId="{17903042-0764-46AE-9290-4E698938C066}" srcOrd="0" destOrd="0" presId="urn:microsoft.com/office/officeart/2005/8/layout/radial3"/>
    <dgm:cxn modelId="{D386FC3F-4C49-4089-BC62-7F02A6A4EA51}" srcId="{10465E8E-3004-4EF7-A24B-242966AF41D8}" destId="{B093F6AE-693A-4BC4-ACF9-163458967589}" srcOrd="6" destOrd="0" parTransId="{5E9E67DD-7E43-4F48-B4A5-59F5A8F1C22D}" sibTransId="{02647F69-9D46-45AF-BC0E-A7D31F203EAD}"/>
    <dgm:cxn modelId="{FF2E781A-63DF-4B55-B1B4-5DD83C14E95F}" type="presOf" srcId="{32129E36-D2DB-405D-8305-6FC012ADA05A}" destId="{F8C673E8-71E2-47EB-BC18-4C78D5B47B10}" srcOrd="0" destOrd="0" presId="urn:microsoft.com/office/officeart/2005/8/layout/radial3"/>
    <dgm:cxn modelId="{5C4FF771-B6FD-44C9-88FD-C87E0D0DA930}" type="presParOf" srcId="{BCC09178-D85B-4BB3-8FF6-0E5A970CD77B}" destId="{100AB8FB-6F8C-4442-A9FF-4ECE5527B260}" srcOrd="0" destOrd="0" presId="urn:microsoft.com/office/officeart/2005/8/layout/radial3"/>
    <dgm:cxn modelId="{4A6A21D3-AA2C-4AC9-8342-C8C40C4601E7}" type="presParOf" srcId="{100AB8FB-6F8C-4442-A9FF-4ECE5527B260}" destId="{EAEC217D-4616-4394-ABA9-4E7DA717D5D3}" srcOrd="0" destOrd="0" presId="urn:microsoft.com/office/officeart/2005/8/layout/radial3"/>
    <dgm:cxn modelId="{EF6414AD-C596-403A-8A4F-1318388CFD70}" type="presParOf" srcId="{100AB8FB-6F8C-4442-A9FF-4ECE5527B260}" destId="{038ADF20-5840-46E6-96B9-88608621787E}" srcOrd="1" destOrd="0" presId="urn:microsoft.com/office/officeart/2005/8/layout/radial3"/>
    <dgm:cxn modelId="{CE06390C-C476-4A8A-9D53-99113658F9CB}" type="presParOf" srcId="{100AB8FB-6F8C-4442-A9FF-4ECE5527B260}" destId="{982084AE-A825-4875-BAFF-F2219D96EC7A}" srcOrd="2" destOrd="0" presId="urn:microsoft.com/office/officeart/2005/8/layout/radial3"/>
    <dgm:cxn modelId="{E3E8F6BA-3526-4DFD-B518-575CA484B065}" type="presParOf" srcId="{100AB8FB-6F8C-4442-A9FF-4ECE5527B260}" destId="{1F6387B1-19B7-4E80-9B59-31A983DB0591}" srcOrd="3" destOrd="0" presId="urn:microsoft.com/office/officeart/2005/8/layout/radial3"/>
    <dgm:cxn modelId="{2AD48FF8-BCE1-4A13-9014-14B9506DBB4E}" type="presParOf" srcId="{100AB8FB-6F8C-4442-A9FF-4ECE5527B260}" destId="{17903042-0764-46AE-9290-4E698938C066}" srcOrd="4" destOrd="0" presId="urn:microsoft.com/office/officeart/2005/8/layout/radial3"/>
    <dgm:cxn modelId="{441B3CEC-7272-4EAF-8CA3-99B43A9060D7}" type="presParOf" srcId="{100AB8FB-6F8C-4442-A9FF-4ECE5527B260}" destId="{8F5EF4CA-89CC-43C2-9AC0-B0727D6A1426}" srcOrd="5" destOrd="0" presId="urn:microsoft.com/office/officeart/2005/8/layout/radial3"/>
    <dgm:cxn modelId="{EC62347C-DB0E-485F-84B8-819C3A2CC823}" type="presParOf" srcId="{100AB8FB-6F8C-4442-A9FF-4ECE5527B260}" destId="{E9E4F746-4C89-452D-AC3B-7C376CE1A6C9}" srcOrd="6" destOrd="0" presId="urn:microsoft.com/office/officeart/2005/8/layout/radial3"/>
    <dgm:cxn modelId="{8442A98B-5D56-4B7B-BB27-9C857AAEC30E}" type="presParOf" srcId="{100AB8FB-6F8C-4442-A9FF-4ECE5527B260}" destId="{80A2ECDE-2B9F-4485-8CF6-137A9A767CC6}" srcOrd="7" destOrd="0" presId="urn:microsoft.com/office/officeart/2005/8/layout/radial3"/>
    <dgm:cxn modelId="{FCDF3F70-5DEC-4D7C-9EFC-1797F8BE5AE7}" type="presParOf" srcId="{100AB8FB-6F8C-4442-A9FF-4ECE5527B260}" destId="{F8C673E8-71E2-47EB-BC18-4C78D5B47B10}" srcOrd="8" destOrd="0" presId="urn:microsoft.com/office/officeart/2005/8/layout/radial3"/>
    <dgm:cxn modelId="{AB425B5C-869A-41FD-92A2-4563A18FA7B2}" type="presParOf" srcId="{100AB8FB-6F8C-4442-A9FF-4ECE5527B260}" destId="{F17F8DDC-F7F9-4CC8-826E-C867C65E9720}" srcOrd="9" destOrd="0" presId="urn:microsoft.com/office/officeart/2005/8/layout/radial3"/>
    <dgm:cxn modelId="{1B999B53-C48C-4161-B331-2BE6FA3FAE54}" type="presParOf" srcId="{100AB8FB-6F8C-4442-A9FF-4ECE5527B260}" destId="{2F7F90CE-A0E4-4474-803B-DDC6077C40A5}" srcOrd="10" destOrd="0" presId="urn:microsoft.com/office/officeart/2005/8/layout/radial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C217D-4616-4394-ABA9-4E7DA717D5D3}">
      <dsp:nvSpPr>
        <dsp:cNvPr id="0" name=""/>
        <dsp:cNvSpPr/>
      </dsp:nvSpPr>
      <dsp:spPr>
        <a:xfrm>
          <a:off x="1530548" y="1187648"/>
          <a:ext cx="2958703" cy="2958703"/>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r>
            <a:rPr lang="en-US" sz="4000" kern="1200" dirty="0" smtClean="0"/>
            <a:t>Security Principles</a:t>
          </a:r>
          <a:endParaRPr lang="en-US" sz="4000" kern="1200" dirty="0"/>
        </a:p>
      </dsp:txBody>
      <dsp:txXfrm>
        <a:off x="1963840" y="1620940"/>
        <a:ext cx="2092119" cy="2092119"/>
      </dsp:txXfrm>
    </dsp:sp>
    <dsp:sp modelId="{038ADF20-5840-46E6-96B9-88608621787E}">
      <dsp:nvSpPr>
        <dsp:cNvPr id="0" name=""/>
        <dsp:cNvSpPr/>
      </dsp:nvSpPr>
      <dsp:spPr>
        <a:xfrm>
          <a:off x="2342085" y="518"/>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Economy of mechanism</a:t>
          </a:r>
          <a:endParaRPr lang="en-US" sz="1600" kern="1200" dirty="0"/>
        </a:p>
      </dsp:txBody>
      <dsp:txXfrm>
        <a:off x="2558731" y="217164"/>
        <a:ext cx="1046059" cy="1046059"/>
      </dsp:txXfrm>
    </dsp:sp>
    <dsp:sp modelId="{982084AE-A825-4875-BAFF-F2219D96EC7A}">
      <dsp:nvSpPr>
        <dsp:cNvPr id="0" name=""/>
        <dsp:cNvSpPr/>
      </dsp:nvSpPr>
      <dsp:spPr>
        <a:xfrm>
          <a:off x="3474623" y="368503"/>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Fail-safe defaults</a:t>
          </a:r>
          <a:endParaRPr lang="en-US" sz="1600" kern="1200" dirty="0"/>
        </a:p>
      </dsp:txBody>
      <dsp:txXfrm>
        <a:off x="3691269" y="585149"/>
        <a:ext cx="1046059" cy="1046059"/>
      </dsp:txXfrm>
    </dsp:sp>
    <dsp:sp modelId="{1F6387B1-19B7-4E80-9B59-31A983DB0591}">
      <dsp:nvSpPr>
        <dsp:cNvPr id="0" name=""/>
        <dsp:cNvSpPr/>
      </dsp:nvSpPr>
      <dsp:spPr>
        <a:xfrm>
          <a:off x="4174567" y="1331909"/>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Complete mediation</a:t>
          </a:r>
          <a:endParaRPr lang="en-US" sz="1600" kern="1200" dirty="0"/>
        </a:p>
      </dsp:txBody>
      <dsp:txXfrm>
        <a:off x="4391213" y="1548555"/>
        <a:ext cx="1046059" cy="1046059"/>
      </dsp:txXfrm>
    </dsp:sp>
    <dsp:sp modelId="{17903042-0764-46AE-9290-4E698938C066}">
      <dsp:nvSpPr>
        <dsp:cNvPr id="0" name=""/>
        <dsp:cNvSpPr/>
      </dsp:nvSpPr>
      <dsp:spPr>
        <a:xfrm>
          <a:off x="4174567" y="2522738"/>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Open design</a:t>
          </a:r>
          <a:endParaRPr lang="en-US" sz="1600" kern="1200" dirty="0"/>
        </a:p>
      </dsp:txBody>
      <dsp:txXfrm>
        <a:off x="4391213" y="2739384"/>
        <a:ext cx="1046059" cy="1046059"/>
      </dsp:txXfrm>
    </dsp:sp>
    <dsp:sp modelId="{8F5EF4CA-89CC-43C2-9AC0-B0727D6A1426}">
      <dsp:nvSpPr>
        <dsp:cNvPr id="0" name=""/>
        <dsp:cNvSpPr/>
      </dsp:nvSpPr>
      <dsp:spPr>
        <a:xfrm>
          <a:off x="3474623" y="3486145"/>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Separation of privilege</a:t>
          </a:r>
          <a:endParaRPr lang="en-US" sz="1600" kern="1200" dirty="0"/>
        </a:p>
      </dsp:txBody>
      <dsp:txXfrm>
        <a:off x="3691269" y="3702791"/>
        <a:ext cx="1046059" cy="1046059"/>
      </dsp:txXfrm>
    </dsp:sp>
    <dsp:sp modelId="{E9E4F746-4C89-452D-AC3B-7C376CE1A6C9}">
      <dsp:nvSpPr>
        <dsp:cNvPr id="0" name=""/>
        <dsp:cNvSpPr/>
      </dsp:nvSpPr>
      <dsp:spPr>
        <a:xfrm>
          <a:off x="2342085" y="3854129"/>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Least privilege</a:t>
          </a:r>
          <a:endParaRPr lang="en-US" sz="1600" kern="1200" dirty="0"/>
        </a:p>
      </dsp:txBody>
      <dsp:txXfrm>
        <a:off x="2558731" y="4070775"/>
        <a:ext cx="1046059" cy="1046059"/>
      </dsp:txXfrm>
    </dsp:sp>
    <dsp:sp modelId="{80A2ECDE-2B9F-4485-8CF6-137A9A767CC6}">
      <dsp:nvSpPr>
        <dsp:cNvPr id="0" name=""/>
        <dsp:cNvSpPr/>
      </dsp:nvSpPr>
      <dsp:spPr>
        <a:xfrm>
          <a:off x="1209533" y="3486143"/>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Least common mechanism</a:t>
          </a:r>
          <a:endParaRPr lang="en-US" sz="1600" kern="1200" dirty="0"/>
        </a:p>
      </dsp:txBody>
      <dsp:txXfrm>
        <a:off x="1426179" y="3702789"/>
        <a:ext cx="1046059" cy="1046059"/>
      </dsp:txXfrm>
    </dsp:sp>
    <dsp:sp modelId="{F8C673E8-71E2-47EB-BC18-4C78D5B47B10}">
      <dsp:nvSpPr>
        <dsp:cNvPr id="0" name=""/>
        <dsp:cNvSpPr/>
      </dsp:nvSpPr>
      <dsp:spPr>
        <a:xfrm>
          <a:off x="509588" y="2522730"/>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Psychological acceptability</a:t>
          </a:r>
          <a:endParaRPr lang="en-US" sz="1600" kern="1200" dirty="0"/>
        </a:p>
      </dsp:txBody>
      <dsp:txXfrm>
        <a:off x="726234" y="2739376"/>
        <a:ext cx="1046059" cy="1046059"/>
      </dsp:txXfrm>
    </dsp:sp>
    <dsp:sp modelId="{F17F8DDC-F7F9-4CC8-826E-C867C65E9720}">
      <dsp:nvSpPr>
        <dsp:cNvPr id="0" name=""/>
        <dsp:cNvSpPr/>
      </dsp:nvSpPr>
      <dsp:spPr>
        <a:xfrm>
          <a:off x="437732" y="1331911"/>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Work factor</a:t>
          </a:r>
          <a:endParaRPr lang="en-US" sz="1600" kern="1200" dirty="0"/>
        </a:p>
      </dsp:txBody>
      <dsp:txXfrm>
        <a:off x="654378" y="1548557"/>
        <a:ext cx="1046059" cy="1046059"/>
      </dsp:txXfrm>
    </dsp:sp>
    <dsp:sp modelId="{2F7F90CE-A0E4-4474-803B-DDC6077C40A5}">
      <dsp:nvSpPr>
        <dsp:cNvPr id="0" name=""/>
        <dsp:cNvSpPr/>
      </dsp:nvSpPr>
      <dsp:spPr>
        <a:xfrm>
          <a:off x="1209533" y="368504"/>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Compromise recording</a:t>
          </a:r>
          <a:endParaRPr lang="en-US" sz="1600" kern="1200" dirty="0"/>
        </a:p>
      </dsp:txBody>
      <dsp:txXfrm>
        <a:off x="1426179" y="585150"/>
        <a:ext cx="1046059" cy="1046059"/>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sym typeface="Arial" panose="020B0604020202020204" pitchFamily="34" charset="0"/>
              </a:defRPr>
            </a:lvl1pPr>
          </a:lstStyle>
          <a:p>
            <a:pPr>
              <a:defRPr/>
            </a:pPr>
            <a:r>
              <a:rPr lang="en-US"/>
              <a:t>Introduction</a:t>
            </a: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sym typeface="Arial" panose="020B0604020202020204" pitchFamily="34" charset="0"/>
              </a:defRPr>
            </a:lvl1pPr>
          </a:lstStyle>
          <a:p>
            <a:pPr>
              <a:defRPr/>
            </a:pPr>
            <a:fld id="{5F89114B-9E0C-4689-8C83-68DDA15F1EB5}" type="datetime1">
              <a:rPr lang="en-US"/>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sym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sym typeface="Arial" panose="020B0604020202020204" pitchFamily="34" charset="0"/>
              </a:defRPr>
            </a:lvl1pPr>
          </a:lstStyle>
          <a:p>
            <a:pPr>
              <a:defRPr/>
            </a:pPr>
            <a:fld id="{78FAD757-299A-49CA-9971-8C0CC8ECBD15}" type="slidenum">
              <a:rPr lang="en-US"/>
            </a:fld>
            <a:endParaRPr lang="en-US"/>
          </a:p>
        </p:txBody>
      </p:sp>
    </p:spTree>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a:solidFill>
                  <a:schemeClr val="tx1"/>
                </a:solidFill>
                <a:latin typeface="Arial" panose="020B0604020202020204" pitchFamily="34" charset="0"/>
                <a:sym typeface="Arial" panose="020B0604020202020204" pitchFamily="34" charset="0"/>
              </a:defRPr>
            </a:lvl1pPr>
          </a:lstStyle>
          <a:p>
            <a:pPr>
              <a:defRPr/>
            </a:pPr>
            <a:r>
              <a:rPr lang="en-US"/>
              <a:t>Introduction</a:t>
            </a:r>
            <a:endParaRPr lang="en-US"/>
          </a:p>
        </p:txBody>
      </p:sp>
      <p:sp>
        <p:nvSpPr>
          <p:cNvPr id="36867"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a:solidFill>
                  <a:schemeClr val="tx1"/>
                </a:solidFill>
                <a:latin typeface="Arial" panose="020B0604020202020204" pitchFamily="34" charset="0"/>
                <a:sym typeface="Arial" panose="020B0604020202020204" pitchFamily="34" charset="0"/>
              </a:defRPr>
            </a:lvl1pPr>
          </a:lstStyle>
          <a:p>
            <a:pPr>
              <a:defRPr/>
            </a:pPr>
            <a:fld id="{F4CB9A79-7CCE-49F0-9083-C8C00930A474}" type="datetime1">
              <a:rPr lang="en-US"/>
            </a:fld>
            <a:endParaRPr lang="en-US"/>
          </a:p>
        </p:txBody>
      </p:sp>
      <p:sp>
        <p:nvSpPr>
          <p:cNvPr id="317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36869"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en-US" noProof="0" smtClean="0"/>
              <a:t>Click to 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smtClean="0"/>
          </a:p>
        </p:txBody>
      </p:sp>
      <p:sp>
        <p:nvSpPr>
          <p:cNvPr id="36870"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a:solidFill>
                  <a:schemeClr val="tx1"/>
                </a:solidFill>
                <a:latin typeface="Arial" panose="020B0604020202020204" pitchFamily="34" charset="0"/>
                <a:sym typeface="Arial" panose="020B0604020202020204" pitchFamily="34" charset="0"/>
              </a:defRPr>
            </a:lvl1pPr>
          </a:lstStyle>
          <a:p>
            <a:pPr>
              <a:defRPr/>
            </a:pPr>
            <a:endParaRPr lang="en-US"/>
          </a:p>
        </p:txBody>
      </p:sp>
      <p:sp>
        <p:nvSpPr>
          <p:cNvPr id="36871"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a:solidFill>
                  <a:schemeClr val="tx1"/>
                </a:solidFill>
                <a:latin typeface="Arial" panose="020B0604020202020204" pitchFamily="34" charset="0"/>
                <a:sym typeface="Arial" panose="020B0604020202020204" pitchFamily="34" charset="0"/>
              </a:defRPr>
            </a:lvl1pPr>
          </a:lstStyle>
          <a:p>
            <a:pPr>
              <a:defRPr/>
            </a:pPr>
            <a:fld id="{D83342C8-3D6E-4FDF-912B-B19E4BFA9779}" type="slidenum">
              <a:rPr lang="en-US"/>
            </a:fld>
            <a:endParaRPr lang="en-US"/>
          </a:p>
        </p:txBody>
      </p:sp>
    </p:spTree>
  </p:cSld>
  <p:clrMap bg1="lt1" tx1="dk1" bg2="lt2" tx2="dk2" accent1="accent1" accent2="accent2" accent3="accent3" accent4="accent4" accent5="accent5" accent6="accent6" hlink="hlink" folHlink="folHlink"/>
  <p:hf ftr="0"/>
  <p:notesStyle>
    <a:lvl1pPr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cs.virginia.edu/evans/" TargetMode="External"/><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p:sp>
      <p:sp>
        <p:nvSpPr>
          <p:cNvPr id="72707" name="备注占位符 2"/>
          <p:cNvSpPr>
            <a:spLocks noGrp="1"/>
          </p:cNvSpPr>
          <p:nvPr>
            <p:ph type="body" idx="1"/>
          </p:nvPr>
        </p:nvSpPr>
        <p:spPr>
          <a:noFill/>
        </p:spPr>
        <p:txBody>
          <a:bodyPr/>
          <a:lstStyle/>
          <a:p>
            <a:endParaRPr lang="zh-CN" altLang="en-US" dirty="0" smtClean="0"/>
          </a:p>
        </p:txBody>
      </p:sp>
      <p:sp>
        <p:nvSpPr>
          <p:cNvPr id="72708" name="灯片编号占位符 3"/>
          <p:cNvSpPr>
            <a:spLocks noGrp="1"/>
          </p:cNvSpPr>
          <p:nvPr>
            <p:ph type="sldNum" sz="quarter" idx="5"/>
          </p:nvPr>
        </p:nvSpPr>
        <p:spPr>
          <a:noFill/>
        </p:spPr>
        <p:txBody>
          <a:bodyPr/>
          <a:lstStyle/>
          <a:p>
            <a:fld id="{1064F977-B006-4DE0-AE89-55A6DCE16C93}" type="slidenum">
              <a:rPr lang="fr-FR" altLang="zh-CN" smtClean="0"/>
            </a:fld>
            <a:endParaRPr lang="fr-FR"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页眉占位符 3"/>
          <p:cNvSpPr>
            <a:spLocks noGrp="1"/>
          </p:cNvSpPr>
          <p:nvPr>
            <p:ph type="hdr" sz="quarter" idx="10"/>
          </p:nvPr>
        </p:nvSpPr>
        <p:spPr/>
        <p:txBody>
          <a:bodyPr/>
          <a:lstStyle/>
          <a:p>
            <a:pPr>
              <a:defRPr/>
            </a:pPr>
            <a:r>
              <a:rPr lang="en-US" smtClean="0"/>
              <a:t>Introduction</a:t>
            </a:r>
            <a:endParaRPr lang="en-US"/>
          </a:p>
        </p:txBody>
      </p:sp>
      <p:sp>
        <p:nvSpPr>
          <p:cNvPr id="5" name="日期占位符 4"/>
          <p:cNvSpPr>
            <a:spLocks noGrp="1"/>
          </p:cNvSpPr>
          <p:nvPr>
            <p:ph type="dt" idx="11"/>
          </p:nvPr>
        </p:nvSpPr>
        <p:spPr/>
        <p:txBody>
          <a:bodyPr/>
          <a:lstStyle/>
          <a:p>
            <a:pPr>
              <a:defRPr/>
            </a:pPr>
            <a:fld id="{F4CB9A79-7CCE-49F0-9083-C8C00930A474}" type="datetime1">
              <a:rPr lang="en-US" smtClean="0"/>
            </a:fld>
            <a:endParaRPr lang="en-US"/>
          </a:p>
        </p:txBody>
      </p:sp>
      <p:sp>
        <p:nvSpPr>
          <p:cNvPr id="6" name="灯片编号占位符 5"/>
          <p:cNvSpPr>
            <a:spLocks noGrp="1"/>
          </p:cNvSpPr>
          <p:nvPr>
            <p:ph type="sldNum" sz="quarter" idx="12"/>
          </p:nvPr>
        </p:nvSpPr>
        <p:spPr/>
        <p:txBody>
          <a:bodyPr/>
          <a:lstStyle/>
          <a:p>
            <a:pPr>
              <a:defRPr/>
            </a:pPr>
            <a:fld id="{D83342C8-3D6E-4FDF-912B-B19E4BFA9779}"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The first</a:t>
            </a:r>
            <a:r>
              <a:rPr lang="en-US" altLang="zh-CN" baseline="0" dirty="0" smtClean="0"/>
              <a:t> important aspect of information security is confidentiality.</a:t>
            </a:r>
            <a:endParaRPr lang="zh-CN" altLang="en-US" dirty="0"/>
          </a:p>
        </p:txBody>
      </p:sp>
      <p:sp>
        <p:nvSpPr>
          <p:cNvPr id="4" name="页眉占位符 3"/>
          <p:cNvSpPr>
            <a:spLocks noGrp="1"/>
          </p:cNvSpPr>
          <p:nvPr>
            <p:ph type="hdr" sz="quarter" idx="10"/>
          </p:nvPr>
        </p:nvSpPr>
        <p:spPr/>
        <p:txBody>
          <a:bodyPr/>
          <a:lstStyle/>
          <a:p>
            <a:pPr>
              <a:defRPr/>
            </a:pPr>
            <a:r>
              <a:rPr lang="en-US" smtClean="0"/>
              <a:t>Introduction</a:t>
            </a:r>
            <a:endParaRPr lang="en-US"/>
          </a:p>
        </p:txBody>
      </p:sp>
      <p:sp>
        <p:nvSpPr>
          <p:cNvPr id="5" name="日期占位符 4"/>
          <p:cNvSpPr>
            <a:spLocks noGrp="1"/>
          </p:cNvSpPr>
          <p:nvPr>
            <p:ph type="dt" idx="11"/>
          </p:nvPr>
        </p:nvSpPr>
        <p:spPr/>
        <p:txBody>
          <a:bodyPr/>
          <a:lstStyle/>
          <a:p>
            <a:pPr>
              <a:defRPr/>
            </a:pPr>
            <a:fld id="{F4CB9A79-7CCE-49F0-9083-C8C00930A474}" type="datetime1">
              <a:rPr lang="en-US" smtClean="0"/>
            </a:fld>
            <a:endParaRPr lang="en-US"/>
          </a:p>
        </p:txBody>
      </p:sp>
      <p:sp>
        <p:nvSpPr>
          <p:cNvPr id="6" name="灯片编号占位符 5"/>
          <p:cNvSpPr>
            <a:spLocks noGrp="1"/>
          </p:cNvSpPr>
          <p:nvPr>
            <p:ph type="sldNum" sz="quarter" idx="12"/>
          </p:nvPr>
        </p:nvSpPr>
        <p:spPr/>
        <p:txBody>
          <a:bodyPr/>
          <a:lstStyle/>
          <a:p>
            <a:pPr>
              <a:defRPr/>
            </a:pPr>
            <a:fld id="{D83342C8-3D6E-4FDF-912B-B19E4BFA9779}"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Confidentiality</a:t>
            </a:r>
            <a:r>
              <a:rPr lang="zh-CN" altLang="en-US" dirty="0" smtClean="0"/>
              <a:t>，</a:t>
            </a:r>
            <a:r>
              <a:rPr lang="en-US" altLang="zh-CN" dirty="0" smtClean="0"/>
              <a:t>Integrity</a:t>
            </a:r>
            <a:r>
              <a:rPr lang="zh-CN" altLang="en-US" dirty="0" smtClean="0"/>
              <a:t>，</a:t>
            </a:r>
            <a:r>
              <a:rPr lang="en-US" altLang="zh-CN" dirty="0" smtClean="0"/>
              <a:t>Availability</a:t>
            </a:r>
            <a:r>
              <a:rPr lang="zh-CN" altLang="en-US" dirty="0" smtClean="0"/>
              <a:t>，</a:t>
            </a:r>
            <a:r>
              <a:rPr lang="en-US" altLang="zh-CN" dirty="0" smtClean="0"/>
              <a:t>Anonymity</a:t>
            </a:r>
            <a:endParaRPr lang="zh-CN" altLang="en-US" dirty="0"/>
          </a:p>
        </p:txBody>
      </p:sp>
      <p:sp>
        <p:nvSpPr>
          <p:cNvPr id="4" name="页眉占位符 3"/>
          <p:cNvSpPr>
            <a:spLocks noGrp="1"/>
          </p:cNvSpPr>
          <p:nvPr>
            <p:ph type="hdr" sz="quarter" idx="10"/>
          </p:nvPr>
        </p:nvSpPr>
        <p:spPr/>
        <p:txBody>
          <a:bodyPr/>
          <a:lstStyle/>
          <a:p>
            <a:pPr>
              <a:defRPr/>
            </a:pPr>
            <a:r>
              <a:rPr lang="en-US" smtClean="0"/>
              <a:t>Introduction</a:t>
            </a:r>
            <a:endParaRPr lang="en-US"/>
          </a:p>
        </p:txBody>
      </p:sp>
      <p:sp>
        <p:nvSpPr>
          <p:cNvPr id="5" name="日期占位符 4"/>
          <p:cNvSpPr>
            <a:spLocks noGrp="1"/>
          </p:cNvSpPr>
          <p:nvPr>
            <p:ph type="dt" idx="11"/>
          </p:nvPr>
        </p:nvSpPr>
        <p:spPr/>
        <p:txBody>
          <a:bodyPr/>
          <a:lstStyle/>
          <a:p>
            <a:pPr>
              <a:defRPr/>
            </a:pPr>
            <a:fld id="{F4CB9A79-7CCE-49F0-9083-C8C00930A474}" type="datetime1">
              <a:rPr lang="en-US" smtClean="0"/>
            </a:fld>
            <a:endParaRPr lang="en-US"/>
          </a:p>
        </p:txBody>
      </p:sp>
      <p:sp>
        <p:nvSpPr>
          <p:cNvPr id="6" name="灯片编号占位符 5"/>
          <p:cNvSpPr>
            <a:spLocks noGrp="1"/>
          </p:cNvSpPr>
          <p:nvPr>
            <p:ph type="sldNum" sz="quarter" idx="12"/>
          </p:nvPr>
        </p:nvSpPr>
        <p:spPr/>
        <p:txBody>
          <a:bodyPr/>
          <a:lstStyle/>
          <a:p>
            <a:pPr>
              <a:defRPr/>
            </a:pPr>
            <a:fld id="{D83342C8-3D6E-4FDF-912B-B19E4BFA9779}"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p:sp>
      <p:sp>
        <p:nvSpPr>
          <p:cNvPr id="99331" name="备注占位符 2"/>
          <p:cNvSpPr>
            <a:spLocks noGrp="1"/>
          </p:cNvSpPr>
          <p:nvPr>
            <p:ph type="body" idx="1"/>
          </p:nvPr>
        </p:nvSpPr>
        <p:spPr>
          <a:noFill/>
        </p:spPr>
        <p:txBody>
          <a:bodyPr/>
          <a:lstStyle/>
          <a:p>
            <a:endParaRPr lang="zh-CN" altLang="en-US" dirty="0" smtClean="0"/>
          </a:p>
        </p:txBody>
      </p:sp>
      <p:sp>
        <p:nvSpPr>
          <p:cNvPr id="99332" name="灯片编号占位符 3"/>
          <p:cNvSpPr>
            <a:spLocks noGrp="1"/>
          </p:cNvSpPr>
          <p:nvPr>
            <p:ph type="sldNum" sz="quarter" idx="5"/>
          </p:nvPr>
        </p:nvSpPr>
        <p:spPr>
          <a:noFill/>
        </p:spPr>
        <p:txBody>
          <a:bodyPr/>
          <a:lstStyle/>
          <a:p>
            <a:fld id="{641273BE-AE08-46CB-B8E1-9EC6CD1E8DF0}" type="slidenum">
              <a:rPr lang="en-US" altLang="zh-CN" smtClean="0"/>
            </a:fld>
            <a:endParaRPr lang="en-US"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smtClean="0"/>
              <a:t>Introduction</a:t>
            </a:r>
            <a:endParaRPr lang="en-US"/>
          </a:p>
        </p:txBody>
      </p:sp>
      <p:sp>
        <p:nvSpPr>
          <p:cNvPr id="5" name="日期占位符 4"/>
          <p:cNvSpPr>
            <a:spLocks noGrp="1"/>
          </p:cNvSpPr>
          <p:nvPr>
            <p:ph type="dt" idx="11"/>
          </p:nvPr>
        </p:nvSpPr>
        <p:spPr/>
        <p:txBody>
          <a:bodyPr/>
          <a:lstStyle/>
          <a:p>
            <a:pPr>
              <a:defRPr/>
            </a:pPr>
            <a:fld id="{F4CB9A79-7CCE-49F0-9083-C8C00930A474}" type="datetime1">
              <a:rPr lang="en-US" smtClean="0"/>
            </a:fld>
            <a:endParaRPr lang="en-US"/>
          </a:p>
        </p:txBody>
      </p:sp>
      <p:sp>
        <p:nvSpPr>
          <p:cNvPr id="6" name="灯片编号占位符 5"/>
          <p:cNvSpPr>
            <a:spLocks noGrp="1"/>
          </p:cNvSpPr>
          <p:nvPr>
            <p:ph type="sldNum" sz="quarter" idx="12"/>
          </p:nvPr>
        </p:nvSpPr>
        <p:spPr/>
        <p:txBody>
          <a:bodyPr/>
          <a:lstStyle/>
          <a:p>
            <a:pPr>
              <a:defRPr/>
            </a:pPr>
            <a:fld id="{D83342C8-3D6E-4FDF-912B-B19E4BFA9779}"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smtClean="0"/>
              <a:t>Introduction</a:t>
            </a:r>
            <a:endParaRPr lang="en-US"/>
          </a:p>
        </p:txBody>
      </p:sp>
      <p:sp>
        <p:nvSpPr>
          <p:cNvPr id="5" name="日期占位符 4"/>
          <p:cNvSpPr>
            <a:spLocks noGrp="1"/>
          </p:cNvSpPr>
          <p:nvPr>
            <p:ph type="dt" idx="11"/>
          </p:nvPr>
        </p:nvSpPr>
        <p:spPr/>
        <p:txBody>
          <a:bodyPr/>
          <a:lstStyle/>
          <a:p>
            <a:pPr>
              <a:defRPr/>
            </a:pPr>
            <a:fld id="{F4CB9A79-7CCE-49F0-9083-C8C00930A474}" type="datetime1">
              <a:rPr lang="en-US" smtClean="0"/>
            </a:fld>
            <a:endParaRPr lang="en-US"/>
          </a:p>
        </p:txBody>
      </p:sp>
      <p:sp>
        <p:nvSpPr>
          <p:cNvPr id="6" name="灯片编号占位符 5"/>
          <p:cNvSpPr>
            <a:spLocks noGrp="1"/>
          </p:cNvSpPr>
          <p:nvPr>
            <p:ph type="sldNum" sz="quarter" idx="12"/>
          </p:nvPr>
        </p:nvSpPr>
        <p:spPr/>
        <p:txBody>
          <a:bodyPr/>
          <a:lstStyle/>
          <a:p>
            <a:pPr>
              <a:defRPr/>
            </a:pPr>
            <a:fld id="{D83342C8-3D6E-4FDF-912B-B19E4BFA9779}"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页眉占位符 3"/>
          <p:cNvSpPr>
            <a:spLocks noGrp="1"/>
          </p:cNvSpPr>
          <p:nvPr>
            <p:ph type="hdr" sz="quarter" idx="10"/>
          </p:nvPr>
        </p:nvSpPr>
        <p:spPr/>
        <p:txBody>
          <a:bodyPr/>
          <a:lstStyle/>
          <a:p>
            <a:pPr>
              <a:defRPr/>
            </a:pPr>
            <a:r>
              <a:rPr lang="en-US" smtClean="0"/>
              <a:t>Introduction</a:t>
            </a:r>
            <a:endParaRPr lang="en-US"/>
          </a:p>
        </p:txBody>
      </p:sp>
      <p:sp>
        <p:nvSpPr>
          <p:cNvPr id="5" name="日期占位符 4"/>
          <p:cNvSpPr>
            <a:spLocks noGrp="1"/>
          </p:cNvSpPr>
          <p:nvPr>
            <p:ph type="dt" idx="11"/>
          </p:nvPr>
        </p:nvSpPr>
        <p:spPr/>
        <p:txBody>
          <a:bodyPr/>
          <a:lstStyle/>
          <a:p>
            <a:pPr>
              <a:defRPr/>
            </a:pPr>
            <a:fld id="{F4CB9A79-7CCE-49F0-9083-C8C00930A474}" type="datetime1">
              <a:rPr lang="en-US" smtClean="0"/>
            </a:fld>
            <a:endParaRPr lang="en-US"/>
          </a:p>
        </p:txBody>
      </p:sp>
      <p:sp>
        <p:nvSpPr>
          <p:cNvPr id="6" name="灯片编号占位符 5"/>
          <p:cNvSpPr>
            <a:spLocks noGrp="1"/>
          </p:cNvSpPr>
          <p:nvPr>
            <p:ph type="sldNum" sz="quarter" idx="12"/>
          </p:nvPr>
        </p:nvSpPr>
        <p:spPr/>
        <p:txBody>
          <a:bodyPr/>
          <a:lstStyle/>
          <a:p>
            <a:pPr>
              <a:defRPr/>
            </a:pPr>
            <a:fld id="{D83342C8-3D6E-4FDF-912B-B19E4BFA9779}"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页眉占位符 3"/>
          <p:cNvSpPr>
            <a:spLocks noGrp="1"/>
          </p:cNvSpPr>
          <p:nvPr>
            <p:ph type="hdr" sz="quarter" idx="10"/>
          </p:nvPr>
        </p:nvSpPr>
        <p:spPr/>
        <p:txBody>
          <a:bodyPr/>
          <a:lstStyle/>
          <a:p>
            <a:pPr>
              <a:defRPr/>
            </a:pPr>
            <a:r>
              <a:rPr lang="en-US" smtClean="0"/>
              <a:t>Introduction</a:t>
            </a:r>
            <a:endParaRPr lang="en-US"/>
          </a:p>
        </p:txBody>
      </p:sp>
      <p:sp>
        <p:nvSpPr>
          <p:cNvPr id="5" name="日期占位符 4"/>
          <p:cNvSpPr>
            <a:spLocks noGrp="1"/>
          </p:cNvSpPr>
          <p:nvPr>
            <p:ph type="dt" idx="11"/>
          </p:nvPr>
        </p:nvSpPr>
        <p:spPr/>
        <p:txBody>
          <a:bodyPr/>
          <a:lstStyle/>
          <a:p>
            <a:pPr>
              <a:defRPr/>
            </a:pPr>
            <a:fld id="{F4CB9A79-7CCE-49F0-9083-C8C00930A474}" type="datetime1">
              <a:rPr lang="en-US" smtClean="0"/>
            </a:fld>
            <a:endParaRPr lang="en-US"/>
          </a:p>
        </p:txBody>
      </p:sp>
      <p:sp>
        <p:nvSpPr>
          <p:cNvPr id="6" name="灯片编号占位符 5"/>
          <p:cNvSpPr>
            <a:spLocks noGrp="1"/>
          </p:cNvSpPr>
          <p:nvPr>
            <p:ph type="sldNum" sz="quarter" idx="12"/>
          </p:nvPr>
        </p:nvSpPr>
        <p:spPr/>
        <p:txBody>
          <a:bodyPr/>
          <a:lstStyle/>
          <a:p>
            <a:pPr>
              <a:defRPr/>
            </a:pPr>
            <a:fld id="{D83342C8-3D6E-4FDF-912B-B19E4BFA9779}"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0"/>
              </a:spcBef>
              <a:spcAft>
                <a:spcPct val="0"/>
              </a:spcAft>
              <a:buClrTx/>
              <a:buSzTx/>
              <a:buFontTx/>
              <a:buNone/>
              <a:defRPr/>
            </a:pPr>
            <a:r>
              <a:rPr lang="en-US" dirty="0" smtClean="0"/>
              <a:t>Separate keys are used for encryption and decryption.</a:t>
            </a:r>
            <a:endParaRPr lang="en-US" dirty="0" smtClean="0"/>
          </a:p>
          <a:p>
            <a:endParaRPr lang="zh-CN" altLang="en-US" dirty="0"/>
          </a:p>
        </p:txBody>
      </p:sp>
      <p:sp>
        <p:nvSpPr>
          <p:cNvPr id="4" name="页眉占位符 3"/>
          <p:cNvSpPr>
            <a:spLocks noGrp="1"/>
          </p:cNvSpPr>
          <p:nvPr>
            <p:ph type="hdr" sz="quarter" idx="10"/>
          </p:nvPr>
        </p:nvSpPr>
        <p:spPr/>
        <p:txBody>
          <a:bodyPr/>
          <a:lstStyle/>
          <a:p>
            <a:pPr>
              <a:defRPr/>
            </a:pPr>
            <a:r>
              <a:rPr lang="en-US" smtClean="0"/>
              <a:t>Introduction</a:t>
            </a:r>
            <a:endParaRPr lang="en-US"/>
          </a:p>
        </p:txBody>
      </p:sp>
      <p:sp>
        <p:nvSpPr>
          <p:cNvPr id="5" name="日期占位符 4"/>
          <p:cNvSpPr>
            <a:spLocks noGrp="1"/>
          </p:cNvSpPr>
          <p:nvPr>
            <p:ph type="dt" idx="11"/>
          </p:nvPr>
        </p:nvSpPr>
        <p:spPr/>
        <p:txBody>
          <a:bodyPr/>
          <a:lstStyle/>
          <a:p>
            <a:pPr>
              <a:defRPr/>
            </a:pPr>
            <a:fld id="{F4CB9A79-7CCE-49F0-9083-C8C00930A474}" type="datetime1">
              <a:rPr lang="en-US" smtClean="0"/>
            </a:fld>
            <a:endParaRPr lang="en-US"/>
          </a:p>
        </p:txBody>
      </p:sp>
      <p:sp>
        <p:nvSpPr>
          <p:cNvPr id="6" name="灯片编号占位符 5"/>
          <p:cNvSpPr>
            <a:spLocks noGrp="1"/>
          </p:cNvSpPr>
          <p:nvPr>
            <p:ph type="sldNum" sz="quarter" idx="12"/>
          </p:nvPr>
        </p:nvSpPr>
        <p:spPr/>
        <p:txBody>
          <a:bodyPr/>
          <a:lstStyle/>
          <a:p>
            <a:pPr>
              <a:defRPr/>
            </a:pPr>
            <a:fld id="{D83342C8-3D6E-4FDF-912B-B19E4BFA9779}"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0"/>
              </a:spcBef>
              <a:spcAft>
                <a:spcPct val="0"/>
              </a:spcAft>
              <a:buClrTx/>
              <a:buSzTx/>
              <a:buFontTx/>
              <a:buNone/>
              <a:defRPr/>
            </a:pPr>
            <a:r>
              <a:rPr lang="en-US" dirty="0" smtClean="0"/>
              <a:t>Only one key is needed for each recipient</a:t>
            </a:r>
            <a:endParaRPr lang="en-US" dirty="0" smtClean="0"/>
          </a:p>
          <a:p>
            <a:endParaRPr lang="zh-CN" altLang="en-US" dirty="0"/>
          </a:p>
        </p:txBody>
      </p:sp>
      <p:sp>
        <p:nvSpPr>
          <p:cNvPr id="4" name="页眉占位符 3"/>
          <p:cNvSpPr>
            <a:spLocks noGrp="1"/>
          </p:cNvSpPr>
          <p:nvPr>
            <p:ph type="hdr" sz="quarter" idx="10"/>
          </p:nvPr>
        </p:nvSpPr>
        <p:spPr/>
        <p:txBody>
          <a:bodyPr/>
          <a:lstStyle/>
          <a:p>
            <a:pPr>
              <a:defRPr/>
            </a:pPr>
            <a:r>
              <a:rPr lang="en-US" smtClean="0"/>
              <a:t>Introduction</a:t>
            </a:r>
            <a:endParaRPr lang="en-US"/>
          </a:p>
        </p:txBody>
      </p:sp>
      <p:sp>
        <p:nvSpPr>
          <p:cNvPr id="5" name="日期占位符 4"/>
          <p:cNvSpPr>
            <a:spLocks noGrp="1"/>
          </p:cNvSpPr>
          <p:nvPr>
            <p:ph type="dt" idx="11"/>
          </p:nvPr>
        </p:nvSpPr>
        <p:spPr/>
        <p:txBody>
          <a:bodyPr/>
          <a:lstStyle/>
          <a:p>
            <a:pPr>
              <a:defRPr/>
            </a:pPr>
            <a:fld id="{F4CB9A79-7CCE-49F0-9083-C8C00930A474}" type="datetime1">
              <a:rPr lang="en-US" smtClean="0"/>
            </a:fld>
            <a:endParaRPr lang="en-US"/>
          </a:p>
        </p:txBody>
      </p:sp>
      <p:sp>
        <p:nvSpPr>
          <p:cNvPr id="6" name="灯片编号占位符 5"/>
          <p:cNvSpPr>
            <a:spLocks noGrp="1"/>
          </p:cNvSpPr>
          <p:nvPr>
            <p:ph type="sldNum" sz="quarter" idx="12"/>
          </p:nvPr>
        </p:nvSpPr>
        <p:spPr/>
        <p:txBody>
          <a:bodyPr/>
          <a:lstStyle/>
          <a:p>
            <a:pPr>
              <a:defRPr/>
            </a:pPr>
            <a:fld id="{D83342C8-3D6E-4FDF-912B-B19E4BFA9779}"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最近我们在谈网络安全的事情，这又出事了。这次事情比较严重：全球超过200处机密坐标泄露，还包括48个核武器基地。</a:t>
            </a:r>
            <a:endParaRPr lang="zh-CN" altLang="en-US"/>
          </a:p>
          <a:p>
            <a:endParaRPr lang="zh-CN" altLang="en-US"/>
          </a:p>
          <a:p>
            <a:r>
              <a:rPr lang="zh-CN" altLang="en-US"/>
              <a:t>泄露这些机密的“罪魁祸首”竟是一款健身软件——Polar Flow。</a:t>
            </a:r>
            <a:endParaRPr lang="zh-CN" altLang="en-US"/>
          </a:p>
          <a:p>
            <a:endParaRPr lang="zh-CN" altLang="en-US"/>
          </a:p>
          <a:p>
            <a:r>
              <a:rPr lang="zh-CN" altLang="en-US"/>
              <a:t>来源：De Correspondent</a:t>
            </a:r>
            <a:endParaRPr lang="zh-CN" altLang="en-US"/>
          </a:p>
          <a:p>
            <a:endParaRPr lang="zh-CN" altLang="en-US"/>
          </a:p>
          <a:p>
            <a:r>
              <a:rPr lang="zh-CN" altLang="en-US"/>
              <a:t>健身软件大部分人应该都用过，可以安装在手机上，也可以安装在手表上，这样可以记录下健身速度、运动轨迹以及心率这些数据，功能非常强大，对于健身者来说非常适用，但是正因为它的这些功能，健身APP成为了泄露机密的工具。</a:t>
            </a:r>
            <a:endParaRPr lang="zh-CN" altLang="en-US"/>
          </a:p>
          <a:p>
            <a:endParaRPr lang="zh-CN" altLang="en-US"/>
          </a:p>
          <a:p>
            <a:r>
              <a:rPr lang="zh-CN" altLang="en-US"/>
              <a:t>这个健身软件让任何人都能找到数千名士兵和特工的姓名和住址</a:t>
            </a:r>
            <a:endParaRPr lang="zh-CN" altLang="en-US"/>
          </a:p>
          <a:p>
            <a:endParaRPr lang="zh-CN" altLang="en-US"/>
          </a:p>
          <a:p>
            <a:r>
              <a:rPr lang="zh-CN" altLang="en-US"/>
              <a:t>来源：De Correspondent</a:t>
            </a:r>
            <a:endParaRPr lang="zh-CN" altLang="en-US"/>
          </a:p>
          <a:p>
            <a:endParaRPr lang="zh-CN" altLang="en-US"/>
          </a:p>
          <a:p>
            <a:r>
              <a:rPr lang="zh-CN" altLang="en-US"/>
              <a:t>2018年5月9日，这是一个晴朗的早晨，一名男子在伊拉克北部的埃尔比勒国际机场进行晨跑，他很悠闲：用29分34秒跑完了约4.7公里。他手腕上的Polar V800记录下了他跑步的速度、距离、以及消耗的卡路里。</a:t>
            </a:r>
            <a:endParaRPr lang="zh-CN" altLang="en-US"/>
          </a:p>
          <a:p>
            <a:endParaRPr lang="zh-CN" altLang="en-US"/>
          </a:p>
          <a:p>
            <a:r>
              <a:rPr lang="zh-CN" altLang="en-US"/>
              <a:t>来源：De Correspondent</a:t>
            </a:r>
            <a:endParaRPr lang="zh-CN" altLang="en-US"/>
          </a:p>
          <a:p>
            <a:endParaRPr lang="zh-CN" altLang="en-US"/>
          </a:p>
          <a:p>
            <a:r>
              <a:rPr lang="zh-CN" altLang="en-US"/>
              <a:t>这名男子是一名荷兰士兵，是荷兰驻伊拉克特派团的一员。一般来说，这名士兵叫什么，住在哪里，大众肯定不知道。但是通过Polar健身应用程序中的活动地图可以轻而易举的发现这名荷兰士兵的跑步轨迹，而且可以得知他的家庭地址，甚至还能找到他妻子和孩子的名字以及照片。</a:t>
            </a:r>
            <a:endParaRPr lang="zh-CN" altLang="en-US"/>
          </a:p>
          <a:p>
            <a:endParaRPr lang="zh-CN" altLang="en-US"/>
          </a:p>
          <a:p>
            <a:r>
              <a:rPr lang="zh-CN" altLang="en-US"/>
              <a:t>像这名士兵一样使用polar健身的军人以及情报人员有很多，荷兰媒体De Correspondent通过调查发现，泄露机密的人员来自69个不同的国家，共6460人。这在6460名用户中，近90%的人在个人资料页面上列出了姓名和城市，这使得他们的家庭地址很容易暴露。</a:t>
            </a:r>
            <a:endParaRPr lang="zh-CN" altLang="en-US"/>
          </a:p>
          <a:p>
            <a:endParaRPr lang="zh-CN" altLang="en-US"/>
          </a:p>
          <a:p>
            <a:r>
              <a:rPr lang="zh-CN" altLang="en-US"/>
              <a:t>在全球6460名Polar用户的健身资料中，还原出了超过200个“机密地区”的坐标：这其中包括48处核武器储存所、18个情报机构、6处无人机基地、2处核电厂、2处皇室人员住所等。</a:t>
            </a:r>
            <a:endParaRPr lang="zh-CN" altLang="en-US"/>
          </a:p>
          <a:p>
            <a:endParaRPr lang="zh-CN" altLang="en-US"/>
          </a:p>
          <a:p>
            <a:r>
              <a:rPr lang="zh-CN" altLang="en-US"/>
              <a:t>来源：De Correspondent</a:t>
            </a:r>
            <a:endParaRPr lang="zh-CN" altLang="en-US"/>
          </a:p>
          <a:p>
            <a:endParaRPr lang="zh-CN" altLang="en-US"/>
          </a:p>
          <a:p>
            <a:r>
              <a:rPr lang="zh-CN" altLang="en-US"/>
              <a:t>而且还发现了美英法等国众多情报部门的地点：美国国家安全局（NSA）、美国特勤局（Secret Service）、英国军情六处所在的英国政府通讯总部（GCHQ）、俄总参情报总局“格鲁乌”（GRU）、俄罗斯对外情报局（SVR RF）、法国对外安全局（DGSE）以及荷兰军事情报局（MIVD）。</a:t>
            </a:r>
            <a:endParaRPr lang="zh-CN" altLang="en-US"/>
          </a:p>
          <a:p>
            <a:endParaRPr lang="zh-CN" altLang="en-US"/>
          </a:p>
          <a:p>
            <a:r>
              <a:rPr lang="zh-CN" altLang="en-US"/>
              <a:t>英国军情（MI6）</a:t>
            </a:r>
            <a:endParaRPr lang="zh-CN" altLang="en-US"/>
          </a:p>
          <a:p>
            <a:endParaRPr lang="zh-CN" altLang="en-US"/>
          </a:p>
          <a:p>
            <a:r>
              <a:rPr lang="zh-CN" altLang="en-US"/>
              <a:t>马里兰州米德堡的美国国家安全局总部</a:t>
            </a:r>
            <a:endParaRPr lang="zh-CN" altLang="en-US"/>
          </a:p>
          <a:p>
            <a:endParaRPr lang="zh-CN" altLang="en-US"/>
          </a:p>
          <a:p>
            <a:r>
              <a:rPr lang="zh-CN" altLang="en-US"/>
              <a:t>阿富汗巴格拉姆机场</a:t>
            </a:r>
            <a:endParaRPr lang="zh-CN" altLang="en-US"/>
          </a:p>
          <a:p>
            <a:endParaRPr lang="zh-CN" altLang="en-US"/>
          </a:p>
          <a:p>
            <a:r>
              <a:rPr lang="zh-CN" altLang="en-US"/>
              <a:t>De Correspondent称“只需稍稍点击几下，就可以得知存放核武的空军基地，一位军官上午在院区慢跑，我们就可以通过Polar掌握驻扎阿富汗的西方军事人员的资料，然后在社交媒体上交叉比对姓名及头像，便可确认一名士兵或军官的身份。”</a:t>
            </a:r>
            <a:endParaRPr lang="zh-CN" altLang="en-US"/>
          </a:p>
          <a:p>
            <a:endParaRPr lang="zh-CN" altLang="en-US"/>
          </a:p>
          <a:p>
            <a:r>
              <a:rPr lang="zh-CN" altLang="en-US"/>
              <a:t>中心点很可能是家庭住址</a:t>
            </a:r>
            <a:endParaRPr lang="zh-CN" altLang="en-US"/>
          </a:p>
          <a:p>
            <a:endParaRPr lang="zh-CN" altLang="en-US"/>
          </a:p>
          <a:p>
            <a:r>
              <a:rPr lang="zh-CN" altLang="en-US"/>
              <a:t>来源：De Correspondent</a:t>
            </a:r>
            <a:endParaRPr lang="zh-CN" altLang="en-US"/>
          </a:p>
          <a:p>
            <a:endParaRPr lang="zh-CN" altLang="en-US"/>
          </a:p>
          <a:p>
            <a:r>
              <a:rPr lang="zh-CN" altLang="en-US"/>
              <a:t>De Correspondent很快把这个事情通知了荷兰国防部，荷兰国防部已向外交部和情报机构发出警报。并且还将起草一项计划，禁止在个人设备上使用Polar健身APP。7月6日，Polar公司发表声明称决定将关闭定位共享功能。</a:t>
            </a:r>
            <a:endParaRPr lang="zh-CN" altLang="en-US"/>
          </a:p>
          <a:p>
            <a:endParaRPr lang="zh-CN" altLang="en-US"/>
          </a:p>
          <a:p>
            <a:r>
              <a:rPr lang="zh-CN" altLang="en-US"/>
              <a:t>Polar公司关于公共和私人运动数据的声明</a:t>
            </a:r>
            <a:endParaRPr lang="zh-CN" altLang="en-US"/>
          </a:p>
          <a:p>
            <a:endParaRPr lang="zh-CN" altLang="en-US"/>
          </a:p>
          <a:p>
            <a:r>
              <a:rPr lang="zh-CN" altLang="en-US"/>
              <a:t>来源：Polar官网</a:t>
            </a:r>
            <a:endParaRPr lang="zh-CN" altLang="en-US"/>
          </a:p>
          <a:p>
            <a:endParaRPr lang="zh-CN" altLang="en-US"/>
          </a:p>
          <a:p>
            <a:r>
              <a:rPr lang="zh-CN" altLang="en-US"/>
              <a:t>像健身APP暴露军事机密这样的事情经常发生，去年美国有一款Strava APP也是被爆出泄露军事机密，不少美军人员使用这个APP跑步，还开着定位，然后大量军事基地和隐秘据点就被曝光了。</a:t>
            </a:r>
            <a:endParaRPr lang="zh-CN" altLang="en-US"/>
          </a:p>
          <a:p>
            <a:endParaRPr lang="zh-CN" altLang="en-US"/>
          </a:p>
          <a:p>
            <a:r>
              <a:rPr lang="zh-CN" altLang="en-US"/>
              <a:t>美军在阿富汗的巴格拉姆空军基地</a:t>
            </a:r>
            <a:endParaRPr lang="zh-CN" altLang="en-US"/>
          </a:p>
          <a:p>
            <a:endParaRPr lang="zh-CN" altLang="en-US"/>
          </a:p>
          <a:p>
            <a:r>
              <a:rPr lang="zh-CN" altLang="en-US"/>
              <a:t>美国五角大楼</a:t>
            </a:r>
            <a:endParaRPr lang="zh-CN" altLang="en-US"/>
          </a:p>
          <a:p>
            <a:endParaRPr lang="zh-CN" altLang="en-US"/>
          </a:p>
          <a:p>
            <a:r>
              <a:rPr lang="zh-CN" altLang="en-US"/>
              <a:t>之前局座时评也讲到这事儿，很多土耳其士兵热衷于在网络上分享，除了发自己的自拍之外，还发一些火炮、导弹的照片和视频。这还不够，这些士兵还把自己的位置坐标给公开了。。。关键是这时候土耳其军队正在打仗中啊，这不是自己主动暴露坐标，吸引敌方火力摧毁吗。。。</a:t>
            </a:r>
            <a:endParaRPr lang="zh-CN" altLang="en-US"/>
          </a:p>
          <a:p>
            <a:endParaRPr lang="zh-CN" altLang="en-US"/>
          </a:p>
          <a:p>
            <a:r>
              <a:rPr lang="zh-CN" altLang="en-US"/>
              <a:t>技术使越来越多的事情成为可能，但同时需要我们提升安全意识。局座也一直提醒大家在未来的大数据战争里，信息安全也上升到了战略高度，每一位公民都应当自觉遵守法律，维护国家安全。</a:t>
            </a:r>
            <a:endParaRPr lang="zh-CN" altLang="en-US"/>
          </a:p>
        </p:txBody>
      </p:sp>
      <p:sp>
        <p:nvSpPr>
          <p:cNvPr id="4" name="页眉占位符 3"/>
          <p:cNvSpPr>
            <a:spLocks noGrp="1"/>
          </p:cNvSpPr>
          <p:nvPr>
            <p:ph type="hdr" sz="quarter"/>
          </p:nvPr>
        </p:nvSpPr>
        <p:spPr/>
        <p:txBody>
          <a:bodyPr/>
          <a:p>
            <a:pPr>
              <a:defRPr/>
            </a:pPr>
            <a:r>
              <a:rPr lang="en-US"/>
              <a:t>Introduction</a:t>
            </a:r>
            <a:endParaRPr lang="en-US"/>
          </a:p>
        </p:txBody>
      </p:sp>
      <p:sp>
        <p:nvSpPr>
          <p:cNvPr id="5" name="日期占位符 4"/>
          <p:cNvSpPr>
            <a:spLocks noGrp="1"/>
          </p:cNvSpPr>
          <p:nvPr>
            <p:ph type="dt" idx="1"/>
          </p:nvPr>
        </p:nvSpPr>
        <p:spPr/>
        <p:txBody>
          <a:bodyPr/>
          <a:p>
            <a:pPr>
              <a:defRPr/>
            </a:pPr>
            <a:fld id="{F4CB9A79-7CCE-49F0-9083-C8C00930A474}" type="datetime1">
              <a:rPr lang="en-US"/>
            </a:fld>
            <a:endParaRPr lang="en-US"/>
          </a:p>
        </p:txBody>
      </p:sp>
      <p:sp>
        <p:nvSpPr>
          <p:cNvPr id="6" name="灯片编号占位符 5"/>
          <p:cNvSpPr>
            <a:spLocks noGrp="1"/>
          </p:cNvSpPr>
          <p:nvPr>
            <p:ph type="sldNum" sz="quarter" idx="5"/>
          </p:nvPr>
        </p:nvSpPr>
        <p:spPr/>
        <p:txBody>
          <a:bodyPr/>
          <a:p>
            <a:pPr>
              <a:defRPr/>
            </a:pPr>
            <a:fld id="{D83342C8-3D6E-4FDF-912B-B19E4BFA9779}"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82A7437A-E815-48B7-9F0C-7E701A2F211F}" type="slidenum">
              <a:rPr lang="en-AU" altLang="zh-CN" smtClean="0"/>
            </a:fld>
            <a:endParaRPr lang="en-AU" altLang="zh-CN" smtClean="0"/>
          </a:p>
        </p:txBody>
      </p:sp>
      <p:sp>
        <p:nvSpPr>
          <p:cNvPr id="93187" name="Rectangle 2"/>
          <p:cNvSpPr>
            <a:spLocks noGrp="1" noRot="1" noChangeAspect="1" noChangeArrowheads="1" noTextEdit="1"/>
          </p:cNvSpPr>
          <p:nvPr>
            <p:ph type="sldImg"/>
          </p:nvPr>
        </p:nvSpPr>
        <p:spPr/>
      </p:sp>
      <p:sp>
        <p:nvSpPr>
          <p:cNvPr id="93188" name="Rectangle 3"/>
          <p:cNvSpPr>
            <a:spLocks noGrp="1" noChangeArrowheads="1"/>
          </p:cNvSpPr>
          <p:nvPr>
            <p:ph type="body" idx="1"/>
          </p:nvPr>
        </p:nvSpPr>
        <p:spPr>
          <a:noFill/>
        </p:spPr>
        <p:txBody>
          <a:bodyPr/>
          <a:lstStyle/>
          <a:p>
            <a:r>
              <a:rPr lang="en-US" altLang="zh-CN" dirty="0" smtClean="0">
                <a:latin typeface="Times New Roman" panose="02020603050405020304" pitchFamily="18" charset="0"/>
              </a:rPr>
              <a:t>Another application in which public-key encryption is used to protect a symmetric key is the digital envelope, which can be used to protect a message without needing to first arrange for sender and receiver to have the same secret key. The technique is referred to as a digital envelope, which is the equivalent of a sealed envelope containing an unsigned letter. The general approach is shown here from Figure 2.9 in the text. Suppose Bob wishes to send a confidential message to Alice, but they do not share a symmetric secret key. Bob does the following:</a:t>
            </a:r>
            <a:endParaRPr lang="en-US" altLang="zh-CN" dirty="0" smtClean="0">
              <a:latin typeface="Times New Roman" panose="02020603050405020304" pitchFamily="18" charset="0"/>
            </a:endParaRPr>
          </a:p>
          <a:p>
            <a:r>
              <a:rPr lang="en-US" altLang="zh-CN" b="1" dirty="0" smtClean="0">
                <a:latin typeface="Times New Roman" panose="02020603050405020304" pitchFamily="18" charset="0"/>
              </a:rPr>
              <a:t>1.</a:t>
            </a:r>
            <a:r>
              <a:rPr lang="en-US" altLang="zh-CN" dirty="0" smtClean="0">
                <a:latin typeface="Times New Roman" panose="02020603050405020304" pitchFamily="18" charset="0"/>
              </a:rPr>
              <a:t> Prepare a message</a:t>
            </a:r>
            <a:endParaRPr lang="en-US" altLang="zh-CN" dirty="0" smtClean="0">
              <a:latin typeface="Times New Roman" panose="02020603050405020304" pitchFamily="18" charset="0"/>
            </a:endParaRPr>
          </a:p>
          <a:p>
            <a:r>
              <a:rPr lang="en-US" altLang="zh-CN" b="1" dirty="0" smtClean="0">
                <a:latin typeface="Times New Roman" panose="02020603050405020304" pitchFamily="18" charset="0"/>
              </a:rPr>
              <a:t>2.</a:t>
            </a:r>
            <a:r>
              <a:rPr lang="en-US" altLang="zh-CN" dirty="0" smtClean="0">
                <a:latin typeface="Times New Roman" panose="02020603050405020304" pitchFamily="18" charset="0"/>
              </a:rPr>
              <a:t> Encrypt that message using conventional encryption with a one-time conventional session key.</a:t>
            </a:r>
            <a:endParaRPr lang="en-US" altLang="zh-CN" dirty="0" smtClean="0">
              <a:latin typeface="Times New Roman" panose="02020603050405020304" pitchFamily="18" charset="0"/>
            </a:endParaRPr>
          </a:p>
          <a:p>
            <a:r>
              <a:rPr lang="en-US" altLang="zh-CN" b="1" dirty="0" smtClean="0">
                <a:latin typeface="Times New Roman" panose="02020603050405020304" pitchFamily="18" charset="0"/>
              </a:rPr>
              <a:t>3.</a:t>
            </a:r>
            <a:r>
              <a:rPr lang="en-US" altLang="zh-CN" dirty="0" smtClean="0">
                <a:latin typeface="Times New Roman" panose="02020603050405020304" pitchFamily="18" charset="0"/>
              </a:rPr>
              <a:t> Encrypt the session key using public-key encryption with Alice's public key.</a:t>
            </a:r>
            <a:endParaRPr lang="en-US" altLang="zh-CN" dirty="0" smtClean="0">
              <a:latin typeface="Times New Roman" panose="02020603050405020304" pitchFamily="18" charset="0"/>
            </a:endParaRPr>
          </a:p>
          <a:p>
            <a:r>
              <a:rPr lang="en-US" altLang="zh-CN" b="1" dirty="0" smtClean="0">
                <a:latin typeface="Times New Roman" panose="02020603050405020304" pitchFamily="18" charset="0"/>
              </a:rPr>
              <a:t>4.</a:t>
            </a:r>
            <a:r>
              <a:rPr lang="en-US" altLang="zh-CN" dirty="0" smtClean="0">
                <a:latin typeface="Times New Roman" panose="02020603050405020304" pitchFamily="18" charset="0"/>
              </a:rPr>
              <a:t> Attach the encrypted session key to the message and send it to Alice.</a:t>
            </a:r>
            <a:endParaRPr lang="en-US" altLang="zh-CN" dirty="0" smtClean="0">
              <a:latin typeface="Times New Roman" panose="02020603050405020304" pitchFamily="18" charset="0"/>
            </a:endParaRPr>
          </a:p>
          <a:p>
            <a:r>
              <a:rPr lang="en-US" altLang="zh-CN" dirty="0" smtClean="0">
                <a:latin typeface="Times New Roman" panose="02020603050405020304" pitchFamily="18" charset="0"/>
              </a:rPr>
              <a:t>Only Alice is capable of decrypting the session key and therefore of recovering the original message. If Bob obtained Alice's public key by means of Alice's public-key certificate, then Bob is assured that it is a valid key.</a:t>
            </a:r>
            <a:endParaRPr lang="en-US" altLang="zh-CN" dirty="0" smtClean="0">
              <a:latin typeface="Times New Roman" panose="02020603050405020304" pitchFamily="18" charset="0"/>
            </a:endParaRPr>
          </a:p>
          <a:p>
            <a:endParaRPr lang="en-US" altLang="zh-CN" dirty="0" smtClean="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7"/>
          <p:cNvSpPr>
            <a:spLocks noGrp="1" noChangeArrowheads="1"/>
          </p:cNvSpPr>
          <p:nvPr>
            <p:ph type="sldNum" sz="quarter"/>
          </p:nvPr>
        </p:nvSpPr>
        <p:spPr>
          <a:noFill/>
        </p:spPr>
        <p:txBody>
          <a:bodyPr/>
          <a:lstStyle/>
          <a:p>
            <a:pPr>
              <a:buFont typeface="Times New Roman" panose="02020603050405020304" pitchFamily="18" charset="0"/>
              <a:buNone/>
            </a:pPr>
            <a:fld id="{40D0D5C7-66C6-4EE0-BB10-E1A505821A21}" type="slidenum">
              <a:rPr lang="en-US">
                <a:latin typeface="Arial" panose="020B0604020202020204" pitchFamily="34" charset="0"/>
                <a:ea typeface="MS Gothic" panose="020B0609070205080204" pitchFamily="49" charset="-128"/>
              </a:rPr>
            </a:fld>
            <a:endParaRPr lang="en-US">
              <a:latin typeface="Arial" panose="020B0604020202020204" pitchFamily="34" charset="0"/>
              <a:ea typeface="MS Gothic" panose="020B0609070205080204" pitchFamily="49" charset="-128"/>
            </a:endParaRPr>
          </a:p>
        </p:txBody>
      </p:sp>
      <p:sp>
        <p:nvSpPr>
          <p:cNvPr id="47107" name="Rectangle 1"/>
          <p:cNvSpPr txBox="1">
            <a:spLocks noGrp="1" noRot="1" noChangeAspect="1" noChangeArrowheads="1" noTextEdit="1"/>
          </p:cNvSpPr>
          <p:nvPr>
            <p:ph type="sldImg"/>
          </p:nvPr>
        </p:nvSpPr>
        <p:spPr>
          <a:xfrm>
            <a:off x="1143000" y="685800"/>
            <a:ext cx="4572000" cy="3430588"/>
          </a:xfrm>
          <a:solidFill>
            <a:srgbClr val="FFFFFF"/>
          </a:solidFill>
        </p:spPr>
      </p:sp>
      <p:sp>
        <p:nvSpPr>
          <p:cNvPr id="47108" name="Rectangle 2"/>
          <p:cNvSpPr txBox="1">
            <a:spLocks noGrp="1" noChangeArrowheads="1"/>
          </p:cNvSpPr>
          <p:nvPr>
            <p:ph type="body" idx="1"/>
          </p:nvPr>
        </p:nvSpPr>
        <p:spPr>
          <a:xfrm>
            <a:off x="686458" y="4344521"/>
            <a:ext cx="5485084" cy="4118110"/>
          </a:xfrm>
          <a:noFill/>
        </p:spPr>
        <p:txBody>
          <a:bodyPr wrap="none" anchor="ctr"/>
          <a:lstStyle/>
          <a:p>
            <a:endParaRPr lang="it-IT" smtClean="0">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7"/>
          <p:cNvSpPr>
            <a:spLocks noGrp="1" noChangeArrowheads="1"/>
          </p:cNvSpPr>
          <p:nvPr>
            <p:ph type="sldNum" sz="quarter"/>
          </p:nvPr>
        </p:nvSpPr>
        <p:spPr>
          <a:noFill/>
        </p:spPr>
        <p:txBody>
          <a:bodyPr/>
          <a:lstStyle/>
          <a:p>
            <a:pPr>
              <a:buFont typeface="Times New Roman" panose="02020603050405020304" pitchFamily="18" charset="0"/>
              <a:buNone/>
            </a:pPr>
            <a:fld id="{F0D5CC9A-D3E0-4F77-A9C4-3B5D4CC44796}" type="slidenum">
              <a:rPr lang="en-US">
                <a:latin typeface="Arial" panose="020B0604020202020204" pitchFamily="34" charset="0"/>
                <a:ea typeface="MS Gothic" panose="020B0609070205080204" pitchFamily="49" charset="-128"/>
              </a:rPr>
            </a:fld>
            <a:endParaRPr lang="en-US">
              <a:latin typeface="Arial" panose="020B0604020202020204" pitchFamily="34" charset="0"/>
              <a:ea typeface="MS Gothic" panose="020B0609070205080204" pitchFamily="49" charset="-128"/>
            </a:endParaRPr>
          </a:p>
        </p:txBody>
      </p:sp>
      <p:sp>
        <p:nvSpPr>
          <p:cNvPr id="50179" name="Text Box 1"/>
          <p:cNvSpPr txBox="1">
            <a:spLocks noChangeArrowheads="1"/>
          </p:cNvSpPr>
          <p:nvPr/>
        </p:nvSpPr>
        <p:spPr bwMode="auto">
          <a:xfrm>
            <a:off x="3884080" y="8686908"/>
            <a:ext cx="2972824" cy="457093"/>
          </a:xfrm>
          <a:prstGeom prst="rect">
            <a:avLst/>
          </a:prstGeom>
          <a:noFill/>
          <a:ln w="9525">
            <a:noFill/>
            <a:round/>
          </a:ln>
        </p:spPr>
        <p:txBody>
          <a:bodyPr lIns="90000" tIns="46800" rIns="90000" bIns="46800" anchor="b"/>
          <a:lstStyle/>
          <a:p>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CABA406-440A-48DD-8396-510CBFC7279F}" type="slidenum">
              <a:rPr lang="en-US" sz="1200">
                <a:solidFill>
                  <a:srgbClr val="FFFFFF"/>
                </a:solidFill>
              </a:rPr>
            </a:fld>
            <a:endParaRPr lang="en-US" sz="1200">
              <a:solidFill>
                <a:srgbClr val="FFFFFF"/>
              </a:solidFill>
            </a:endParaRPr>
          </a:p>
        </p:txBody>
      </p:sp>
      <p:sp>
        <p:nvSpPr>
          <p:cNvPr id="50180" name="Text Box 2"/>
          <p:cNvSpPr txBox="1">
            <a:spLocks noChangeArrowheads="1"/>
          </p:cNvSpPr>
          <p:nvPr/>
        </p:nvSpPr>
        <p:spPr bwMode="auto">
          <a:xfrm>
            <a:off x="3884080" y="8686908"/>
            <a:ext cx="2972824" cy="457093"/>
          </a:xfrm>
          <a:prstGeom prst="rect">
            <a:avLst/>
          </a:prstGeom>
          <a:noFill/>
          <a:ln w="9525">
            <a:noFill/>
            <a:round/>
          </a:ln>
        </p:spPr>
        <p:txBody>
          <a:bodyPr anchor="b"/>
          <a:lstStyle/>
          <a:p>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1468BFD-B8E3-4948-B97E-87B370D60D90}" type="slidenum">
              <a:rPr lang="it-IT" sz="1200">
                <a:solidFill>
                  <a:srgbClr val="FFFFFF"/>
                </a:solidFill>
              </a:rPr>
            </a:fld>
            <a:endParaRPr lang="it-IT" sz="1200">
              <a:solidFill>
                <a:srgbClr val="FFFFFF"/>
              </a:solidFill>
            </a:endParaRPr>
          </a:p>
        </p:txBody>
      </p:sp>
      <p:sp>
        <p:nvSpPr>
          <p:cNvPr id="50181" name="Text Box 3"/>
          <p:cNvSpPr txBox="1">
            <a:spLocks noChangeArrowheads="1"/>
          </p:cNvSpPr>
          <p:nvPr/>
        </p:nvSpPr>
        <p:spPr bwMode="auto">
          <a:xfrm>
            <a:off x="2254565" y="685641"/>
            <a:ext cx="2348870" cy="3430335"/>
          </a:xfrm>
          <a:prstGeom prst="rect">
            <a:avLst/>
          </a:prstGeom>
          <a:solidFill>
            <a:srgbClr val="FFFFFF"/>
          </a:solidFill>
          <a:ln w="9525">
            <a:solidFill>
              <a:srgbClr val="000000"/>
            </a:solidFill>
            <a:miter lim="800000"/>
          </a:ln>
        </p:spPr>
        <p:txBody>
          <a:bodyPr wrap="none" anchor="ctr"/>
          <a:lstStyle/>
          <a:p>
            <a:endParaRPr lang="it-IT"/>
          </a:p>
        </p:txBody>
      </p:sp>
      <p:sp>
        <p:nvSpPr>
          <p:cNvPr id="50182" name="Text Box 4"/>
          <p:cNvSpPr txBox="1">
            <a:spLocks noGrp="1" noChangeArrowheads="1"/>
          </p:cNvSpPr>
          <p:nvPr>
            <p:ph type="body"/>
          </p:nvPr>
        </p:nvSpPr>
        <p:spPr>
          <a:xfrm>
            <a:off x="686458" y="4344522"/>
            <a:ext cx="5485084" cy="4115975"/>
          </a:xfrm>
          <a:noFill/>
        </p:spPr>
        <p:txBody>
          <a:bodyPr/>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mtClean="0">
                <a:latin typeface="Arial" panose="020B0604020202020204" pitchFamily="34" charset="0"/>
                <a:ea typeface="MS Gothic" panose="020B0609070205080204" pitchFamily="49" charset="-128"/>
              </a:rPr>
              <a:t>Spostare in altra sezione</a:t>
            </a:r>
            <a:endParaRPr lang="en-US" smtClean="0">
              <a:latin typeface="Arial" panose="020B0604020202020204" pitchFamily="34" charset="0"/>
              <a:ea typeface="MS Gothic" panose="020B0609070205080204" pitchFamily="49" charset="-128"/>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mtClean="0">
              <a:latin typeface="Arial" panose="020B0604020202020204" pitchFamily="34" charset="0"/>
              <a:ea typeface="MS Gothic" panose="020B0609070205080204" pitchFamily="49"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7"/>
          <p:cNvSpPr>
            <a:spLocks noGrp="1" noChangeArrowheads="1"/>
          </p:cNvSpPr>
          <p:nvPr>
            <p:ph type="sldNum" sz="quarter"/>
          </p:nvPr>
        </p:nvSpPr>
        <p:spPr>
          <a:noFill/>
        </p:spPr>
        <p:txBody>
          <a:bodyPr/>
          <a:lstStyle/>
          <a:p>
            <a:pPr>
              <a:buFont typeface="Times New Roman" panose="02020603050405020304" pitchFamily="18" charset="0"/>
              <a:buNone/>
            </a:pPr>
            <a:fld id="{97F121C8-8877-444A-BE7B-35557C13BFC8}" type="slidenum">
              <a:rPr lang="en-US">
                <a:latin typeface="Arial" panose="020B0604020202020204" pitchFamily="34" charset="0"/>
                <a:ea typeface="MS Gothic" panose="020B0609070205080204" pitchFamily="49" charset="-128"/>
              </a:rPr>
            </a:fld>
            <a:endParaRPr lang="en-US">
              <a:latin typeface="Arial" panose="020B0604020202020204" pitchFamily="34" charset="0"/>
              <a:ea typeface="MS Gothic" panose="020B0609070205080204" pitchFamily="49" charset="-128"/>
            </a:endParaRPr>
          </a:p>
        </p:txBody>
      </p:sp>
      <p:sp>
        <p:nvSpPr>
          <p:cNvPr id="51203" name="Rectangle 1"/>
          <p:cNvSpPr txBox="1">
            <a:spLocks noGrp="1" noRot="1" noChangeAspect="1" noChangeArrowheads="1" noTextEdit="1"/>
          </p:cNvSpPr>
          <p:nvPr>
            <p:ph type="sldImg"/>
          </p:nvPr>
        </p:nvSpPr>
        <p:spPr>
          <a:xfrm>
            <a:off x="1143000" y="685800"/>
            <a:ext cx="4572000" cy="3430588"/>
          </a:xfrm>
          <a:solidFill>
            <a:srgbClr val="FFFFFF"/>
          </a:solidFill>
        </p:spPr>
      </p:sp>
      <p:sp>
        <p:nvSpPr>
          <p:cNvPr id="51204" name="Rectangle 2"/>
          <p:cNvSpPr txBox="1">
            <a:spLocks noGrp="1" noChangeArrowheads="1"/>
          </p:cNvSpPr>
          <p:nvPr>
            <p:ph type="body" idx="1"/>
          </p:nvPr>
        </p:nvSpPr>
        <p:spPr>
          <a:xfrm>
            <a:off x="686458" y="4344521"/>
            <a:ext cx="5485084" cy="4118110"/>
          </a:xfrm>
          <a:noFill/>
        </p:spPr>
        <p:txBody>
          <a:bodyPr wrap="none" anchor="ctr"/>
          <a:lstStyle/>
          <a:p>
            <a:pPr marL="0" marR="0" lvl="1" indent="0" algn="l" defTabSz="914400" rtl="0" eaLnBrk="0" fontAlgn="base" latinLnBrk="0" hangingPunct="0">
              <a:lnSpc>
                <a:spcPct val="100000"/>
              </a:lnSpc>
              <a:spcBef>
                <a:spcPct val="0"/>
              </a:spcBef>
              <a:spcAft>
                <a:spcPct val="0"/>
              </a:spcAft>
              <a:buClrTx/>
              <a:buSzTx/>
              <a:buFontTx/>
              <a:buNone/>
              <a:defRPr/>
            </a:pPr>
            <a:r>
              <a:rPr lang="it-IT" dirty="0" smtClean="0">
                <a:latin typeface="Times New Roman" panose="02020603050405020304" pitchFamily="18" charset="0"/>
              </a:rPr>
              <a:t>The number</a:t>
            </a:r>
            <a:r>
              <a:rPr lang="it-IT" baseline="0" dirty="0" smtClean="0">
                <a:latin typeface="Times New Roman" panose="02020603050405020304" pitchFamily="18" charset="0"/>
              </a:rPr>
              <a:t> of potential passwords is </a:t>
            </a:r>
            <a:r>
              <a:rPr lang="de-CH" sz="2400" dirty="0" smtClean="0">
                <a:solidFill>
                  <a:schemeClr val="tx1"/>
                </a:solidFill>
                <a:latin typeface="Calibri" panose="020F0502020204030204" pitchFamily="34" charset="0"/>
              </a:rPr>
              <a:t>94</a:t>
            </a:r>
            <a:r>
              <a:rPr lang="de-CH" sz="2400" baseline="30000" dirty="0" smtClean="0">
                <a:solidFill>
                  <a:schemeClr val="tx1"/>
                </a:solidFill>
                <a:latin typeface="Calibri" panose="020F0502020204030204" pitchFamily="34" charset="0"/>
              </a:rPr>
              <a:t>6</a:t>
            </a:r>
            <a:r>
              <a:rPr lang="de-CH" sz="2400" dirty="0" smtClean="0">
                <a:solidFill>
                  <a:schemeClr val="tx1"/>
                </a:solidFill>
                <a:latin typeface="Calibri" panose="020F0502020204030204" pitchFamily="34" charset="0"/>
              </a:rPr>
              <a:t> = 689,869,781,056</a:t>
            </a:r>
            <a:endParaRPr lang="de-CH" sz="2400" dirty="0" smtClean="0">
              <a:solidFill>
                <a:schemeClr val="tx1"/>
              </a:solidFill>
              <a:latin typeface="Calibri" panose="020F0502020204030204" pitchFamily="34" charset="0"/>
            </a:endParaRPr>
          </a:p>
          <a:p>
            <a:endParaRPr lang="it-IT" dirty="0" smtClean="0">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7"/>
          <p:cNvSpPr>
            <a:spLocks noGrp="1" noChangeArrowheads="1"/>
          </p:cNvSpPr>
          <p:nvPr>
            <p:ph type="sldNum" sz="quarter"/>
          </p:nvPr>
        </p:nvSpPr>
        <p:spPr>
          <a:noFill/>
        </p:spPr>
        <p:txBody>
          <a:bodyPr/>
          <a:lstStyle/>
          <a:p>
            <a:pPr>
              <a:buFont typeface="Times New Roman" panose="02020603050405020304" pitchFamily="18" charset="0"/>
              <a:buNone/>
            </a:pPr>
            <a:fld id="{3D1B2BF6-9F65-40DD-9814-B942C115C5D1}" type="slidenum">
              <a:rPr lang="en-US">
                <a:latin typeface="Arial" panose="020B0604020202020204" pitchFamily="34" charset="0"/>
                <a:ea typeface="MS Gothic" panose="020B0609070205080204" pitchFamily="49" charset="-128"/>
              </a:rPr>
            </a:fld>
            <a:endParaRPr lang="en-US">
              <a:latin typeface="Arial" panose="020B0604020202020204" pitchFamily="34" charset="0"/>
              <a:ea typeface="MS Gothic" panose="020B0609070205080204" pitchFamily="49" charset="-128"/>
            </a:endParaRPr>
          </a:p>
        </p:txBody>
      </p:sp>
      <p:sp>
        <p:nvSpPr>
          <p:cNvPr id="52227" name="Text Box 1"/>
          <p:cNvSpPr txBox="1">
            <a:spLocks noChangeArrowheads="1"/>
          </p:cNvSpPr>
          <p:nvPr/>
        </p:nvSpPr>
        <p:spPr bwMode="auto">
          <a:xfrm>
            <a:off x="3884080" y="8686908"/>
            <a:ext cx="2972824" cy="457093"/>
          </a:xfrm>
          <a:prstGeom prst="rect">
            <a:avLst/>
          </a:prstGeom>
          <a:noFill/>
          <a:ln w="9525">
            <a:noFill/>
            <a:round/>
          </a:ln>
        </p:spPr>
        <p:txBody>
          <a:bodyPr lIns="90000" tIns="46800" rIns="90000" bIns="46800" anchor="b"/>
          <a:lstStyle/>
          <a:p>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09DB295-20F9-4844-BC4D-DEB1D2C330A1}" type="slidenum">
              <a:rPr lang="en-US" sz="1200">
                <a:solidFill>
                  <a:srgbClr val="FFFFFF"/>
                </a:solidFill>
              </a:rPr>
            </a:fld>
            <a:endParaRPr lang="en-US" sz="1200">
              <a:solidFill>
                <a:srgbClr val="FFFFFF"/>
              </a:solidFill>
            </a:endParaRPr>
          </a:p>
        </p:txBody>
      </p:sp>
      <p:sp>
        <p:nvSpPr>
          <p:cNvPr id="52228" name="Text Box 2"/>
          <p:cNvSpPr txBox="1">
            <a:spLocks noChangeArrowheads="1"/>
          </p:cNvSpPr>
          <p:nvPr/>
        </p:nvSpPr>
        <p:spPr bwMode="auto">
          <a:xfrm>
            <a:off x="3884080" y="8686908"/>
            <a:ext cx="2972824" cy="457093"/>
          </a:xfrm>
          <a:prstGeom prst="rect">
            <a:avLst/>
          </a:prstGeom>
          <a:noFill/>
          <a:ln w="9525">
            <a:noFill/>
            <a:round/>
          </a:ln>
        </p:spPr>
        <p:txBody>
          <a:bodyPr anchor="b"/>
          <a:lstStyle/>
          <a:p>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A745F31-C1C3-4479-9123-74A927741F01}" type="slidenum">
              <a:rPr lang="it-IT" sz="1200">
                <a:solidFill>
                  <a:srgbClr val="FFFFFF"/>
                </a:solidFill>
              </a:rPr>
            </a:fld>
            <a:endParaRPr lang="it-IT" sz="1200">
              <a:solidFill>
                <a:srgbClr val="FFFFFF"/>
              </a:solidFill>
            </a:endParaRPr>
          </a:p>
        </p:txBody>
      </p:sp>
      <p:sp>
        <p:nvSpPr>
          <p:cNvPr id="52229" name="Text Box 3"/>
          <p:cNvSpPr txBox="1">
            <a:spLocks noChangeArrowheads="1"/>
          </p:cNvSpPr>
          <p:nvPr/>
        </p:nvSpPr>
        <p:spPr bwMode="auto">
          <a:xfrm>
            <a:off x="2254565" y="685641"/>
            <a:ext cx="2348870" cy="3430335"/>
          </a:xfrm>
          <a:prstGeom prst="rect">
            <a:avLst/>
          </a:prstGeom>
          <a:solidFill>
            <a:srgbClr val="FFFFFF"/>
          </a:solidFill>
          <a:ln w="9525">
            <a:solidFill>
              <a:srgbClr val="000000"/>
            </a:solidFill>
            <a:miter lim="800000"/>
          </a:ln>
        </p:spPr>
        <p:txBody>
          <a:bodyPr wrap="none" anchor="ctr"/>
          <a:lstStyle/>
          <a:p>
            <a:endParaRPr lang="it-IT"/>
          </a:p>
        </p:txBody>
      </p:sp>
      <p:sp>
        <p:nvSpPr>
          <p:cNvPr id="52230" name="Rectangle 4"/>
          <p:cNvSpPr txBox="1">
            <a:spLocks noGrp="1" noChangeArrowheads="1"/>
          </p:cNvSpPr>
          <p:nvPr>
            <p:ph type="body"/>
          </p:nvPr>
        </p:nvSpPr>
        <p:spPr>
          <a:xfrm>
            <a:off x="686458" y="4344521"/>
            <a:ext cx="5485084" cy="4118110"/>
          </a:xfrm>
          <a:noFill/>
        </p:spPr>
        <p:txBody>
          <a:bodyPr wrap="none" anchor="ctr"/>
          <a:lstStyle/>
          <a:p>
            <a:pPr marL="0" marR="0" lvl="1" indent="0" algn="l" defTabSz="914400" rtl="0" eaLnBrk="0" fontAlgn="base" latinLnBrk="0" hangingPunct="0">
              <a:lnSpc>
                <a:spcPct val="100000"/>
              </a:lnSpc>
              <a:spcBef>
                <a:spcPct val="0"/>
              </a:spcBef>
              <a:spcAft>
                <a:spcPct val="0"/>
              </a:spcAft>
              <a:buClrTx/>
              <a:buSzTx/>
              <a:buFontTx/>
              <a:buNone/>
              <a:defRPr/>
            </a:pPr>
            <a:r>
              <a:rPr lang="it-IT" dirty="0" smtClean="0">
                <a:latin typeface="Times New Roman" panose="02020603050405020304" pitchFamily="18" charset="0"/>
              </a:rPr>
              <a:t>The number</a:t>
            </a:r>
            <a:r>
              <a:rPr lang="it-IT" baseline="0" dirty="0" smtClean="0">
                <a:latin typeface="Times New Roman" panose="02020603050405020304" pitchFamily="18" charset="0"/>
              </a:rPr>
              <a:t> of potential passwords is </a:t>
            </a:r>
            <a:r>
              <a:rPr lang="de-CH" sz="2400" dirty="0" smtClean="0">
                <a:solidFill>
                  <a:schemeClr val="tx1"/>
                </a:solidFill>
                <a:latin typeface="Calibri" panose="020F0502020204030204" pitchFamily="34" charset="0"/>
              </a:rPr>
              <a:t>94</a:t>
            </a:r>
            <a:r>
              <a:rPr lang="de-CH" sz="2400" baseline="30000" dirty="0" smtClean="0">
                <a:solidFill>
                  <a:schemeClr val="tx1"/>
                </a:solidFill>
                <a:latin typeface="Calibri" panose="020F0502020204030204" pitchFamily="34" charset="0"/>
              </a:rPr>
              <a:t>8</a:t>
            </a:r>
            <a:r>
              <a:rPr lang="de-CH" sz="2400" dirty="0" smtClean="0">
                <a:solidFill>
                  <a:schemeClr val="tx1"/>
                </a:solidFill>
                <a:latin typeface="Calibri" panose="020F0502020204030204" pitchFamily="34" charset="0"/>
              </a:rPr>
              <a:t> = 6,095,689,385,410,816</a:t>
            </a:r>
            <a:endParaRPr lang="it-IT" dirty="0" smtClean="0">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7"/>
          <p:cNvSpPr>
            <a:spLocks noGrp="1" noChangeArrowheads="1"/>
          </p:cNvSpPr>
          <p:nvPr>
            <p:ph type="sldNum" sz="quarter"/>
          </p:nvPr>
        </p:nvSpPr>
        <p:spPr>
          <a:noFill/>
        </p:spPr>
        <p:txBody>
          <a:bodyPr/>
          <a:lstStyle/>
          <a:p>
            <a:pPr>
              <a:buFont typeface="Times New Roman" panose="02020603050405020304" pitchFamily="18" charset="0"/>
              <a:buNone/>
            </a:pPr>
            <a:fld id="{D8316ACA-E547-48E2-85DE-8152BD94C444}" type="slidenum">
              <a:rPr lang="en-US">
                <a:latin typeface="Arial" panose="020B0604020202020204" pitchFamily="34" charset="0"/>
                <a:ea typeface="MS Gothic" panose="020B0609070205080204" pitchFamily="49" charset="-128"/>
              </a:rPr>
            </a:fld>
            <a:endParaRPr lang="en-US">
              <a:latin typeface="Arial" panose="020B0604020202020204" pitchFamily="34" charset="0"/>
              <a:ea typeface="MS Gothic" panose="020B0609070205080204" pitchFamily="49" charset="-128"/>
            </a:endParaRPr>
          </a:p>
        </p:txBody>
      </p:sp>
      <p:sp>
        <p:nvSpPr>
          <p:cNvPr id="53251" name="Text Box 1"/>
          <p:cNvSpPr txBox="1">
            <a:spLocks noChangeArrowheads="1"/>
          </p:cNvSpPr>
          <p:nvPr/>
        </p:nvSpPr>
        <p:spPr bwMode="auto">
          <a:xfrm>
            <a:off x="3884080" y="8686908"/>
            <a:ext cx="2972824" cy="457093"/>
          </a:xfrm>
          <a:prstGeom prst="rect">
            <a:avLst/>
          </a:prstGeom>
          <a:noFill/>
          <a:ln w="9525">
            <a:noFill/>
            <a:round/>
          </a:ln>
        </p:spPr>
        <p:txBody>
          <a:bodyPr lIns="90000" tIns="46800" rIns="90000" bIns="46800" anchor="b"/>
          <a:lstStyle/>
          <a:p>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699A724-0AD6-4B2D-BA9A-4FB341B6DE2C}" type="slidenum">
              <a:rPr lang="en-US" sz="1200">
                <a:solidFill>
                  <a:srgbClr val="FFFFFF"/>
                </a:solidFill>
              </a:rPr>
            </a:fld>
            <a:endParaRPr lang="en-US" sz="1200">
              <a:solidFill>
                <a:srgbClr val="FFFFFF"/>
              </a:solidFill>
            </a:endParaRPr>
          </a:p>
        </p:txBody>
      </p:sp>
      <p:sp>
        <p:nvSpPr>
          <p:cNvPr id="53252" name="Text Box 2"/>
          <p:cNvSpPr txBox="1">
            <a:spLocks noChangeArrowheads="1"/>
          </p:cNvSpPr>
          <p:nvPr/>
        </p:nvSpPr>
        <p:spPr bwMode="auto">
          <a:xfrm>
            <a:off x="3884080" y="8686908"/>
            <a:ext cx="2972824" cy="457093"/>
          </a:xfrm>
          <a:prstGeom prst="rect">
            <a:avLst/>
          </a:prstGeom>
          <a:noFill/>
          <a:ln w="9525">
            <a:noFill/>
            <a:round/>
          </a:ln>
        </p:spPr>
        <p:txBody>
          <a:bodyPr anchor="b"/>
          <a:lstStyle/>
          <a:p>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C22A2BF-F93F-40B3-AAE9-6C32FFE153A0}" type="slidenum">
              <a:rPr lang="it-IT" sz="1200">
                <a:solidFill>
                  <a:srgbClr val="FFFFFF"/>
                </a:solidFill>
              </a:rPr>
            </a:fld>
            <a:endParaRPr lang="it-IT" sz="1200">
              <a:solidFill>
                <a:srgbClr val="FFFFFF"/>
              </a:solidFill>
            </a:endParaRPr>
          </a:p>
        </p:txBody>
      </p:sp>
      <p:sp>
        <p:nvSpPr>
          <p:cNvPr id="53253" name="Text Box 3"/>
          <p:cNvSpPr txBox="1">
            <a:spLocks noChangeArrowheads="1"/>
          </p:cNvSpPr>
          <p:nvPr/>
        </p:nvSpPr>
        <p:spPr bwMode="auto">
          <a:xfrm>
            <a:off x="2254565" y="685641"/>
            <a:ext cx="2348870" cy="3430335"/>
          </a:xfrm>
          <a:prstGeom prst="rect">
            <a:avLst/>
          </a:prstGeom>
          <a:solidFill>
            <a:srgbClr val="FFFFFF"/>
          </a:solidFill>
          <a:ln w="9525">
            <a:solidFill>
              <a:srgbClr val="000000"/>
            </a:solidFill>
            <a:miter lim="800000"/>
          </a:ln>
        </p:spPr>
        <p:txBody>
          <a:bodyPr wrap="none" anchor="ctr"/>
          <a:lstStyle/>
          <a:p>
            <a:endParaRPr lang="it-IT"/>
          </a:p>
        </p:txBody>
      </p:sp>
      <p:sp>
        <p:nvSpPr>
          <p:cNvPr id="53254" name="Rectangle 4"/>
          <p:cNvSpPr txBox="1">
            <a:spLocks noGrp="1" noChangeArrowheads="1"/>
          </p:cNvSpPr>
          <p:nvPr>
            <p:ph type="body"/>
          </p:nvPr>
        </p:nvSpPr>
        <p:spPr>
          <a:xfrm>
            <a:off x="686458" y="4344521"/>
            <a:ext cx="5485084" cy="4118110"/>
          </a:xfrm>
          <a:noFill/>
        </p:spPr>
        <p:txBody>
          <a:bodyPr wrap="none" anchor="ctr"/>
          <a:lstStyle/>
          <a:p>
            <a:endParaRPr lang="it-IT" smtClean="0">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A19AE7C7-5596-46EC-8D3B-284E175C35B1}" type="slidenum">
              <a:rPr lang="en-AU" altLang="zh-CN" smtClean="0"/>
            </a:fld>
            <a:endParaRPr lang="en-AU" altLang="zh-CN" smtClean="0"/>
          </a:p>
        </p:txBody>
      </p:sp>
      <p:sp>
        <p:nvSpPr>
          <p:cNvPr id="104451" name="Rectangle 1026"/>
          <p:cNvSpPr>
            <a:spLocks noGrp="1" noRot="1" noChangeAspect="1" noChangeArrowheads="1" noTextEdit="1"/>
          </p:cNvSpPr>
          <p:nvPr>
            <p:ph type="sldImg"/>
          </p:nvPr>
        </p:nvSpPr>
        <p:spPr/>
      </p:sp>
      <p:sp>
        <p:nvSpPr>
          <p:cNvPr id="104452" name="Rectangle 1027"/>
          <p:cNvSpPr>
            <a:spLocks noGrp="1" noChangeArrowheads="1"/>
          </p:cNvSpPr>
          <p:nvPr>
            <p:ph type="body" idx="1"/>
          </p:nvPr>
        </p:nvSpPr>
        <p:spPr>
          <a:noFill/>
        </p:spPr>
        <p:txBody>
          <a:bodyPr/>
          <a:lstStyle/>
          <a:p>
            <a:r>
              <a:rPr lang="en-US" altLang="zh-CN" dirty="0" smtClean="0">
                <a:latin typeface="Times-Roman"/>
              </a:rPr>
              <a:t>A brute-force attack involves trying every possible key until an intelligible translation of the </a:t>
            </a:r>
            <a:r>
              <a:rPr lang="en-US" altLang="zh-CN" dirty="0" err="1" smtClean="0">
                <a:latin typeface="Times-Roman"/>
              </a:rPr>
              <a:t>ciphertext</a:t>
            </a:r>
            <a:r>
              <a:rPr lang="en-US" altLang="zh-CN" dirty="0" smtClean="0">
                <a:latin typeface="Times-Roman"/>
              </a:rPr>
              <a:t> into plaintext is obtained. On average, half of all possible keys must be tried to achieve success. The Table shows how much time is required to conduct a brute-force attack, for various common key sizes (DES is 56, AES is 128, Triple-DES is 168, plus general mono-alphabetic cipher), where either a single system or a million parallel systems, are used.</a:t>
            </a:r>
            <a:endParaRPr lang="en-US" altLang="zh-CN" dirty="0" smtClean="0">
              <a:latin typeface="Times-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7"/>
          <p:cNvSpPr>
            <a:spLocks noGrp="1" noChangeArrowheads="1"/>
          </p:cNvSpPr>
          <p:nvPr>
            <p:ph type="sldNum" sz="quarter"/>
          </p:nvPr>
        </p:nvSpPr>
        <p:spPr>
          <a:noFill/>
        </p:spPr>
        <p:txBody>
          <a:bodyPr/>
          <a:lstStyle/>
          <a:p>
            <a:pPr>
              <a:buFont typeface="Times New Roman" panose="02020603050405020304" pitchFamily="18" charset="0"/>
              <a:buNone/>
            </a:pPr>
            <a:fld id="{0909C793-3CFE-4EE1-B241-C2201553EC43}" type="slidenum">
              <a:rPr lang="en-US">
                <a:latin typeface="Arial" panose="020B0604020202020204" pitchFamily="34" charset="0"/>
                <a:ea typeface="MS Gothic" panose="020B0609070205080204" pitchFamily="49" charset="-128"/>
              </a:rPr>
            </a:fld>
            <a:endParaRPr lang="en-US">
              <a:latin typeface="Arial" panose="020B0604020202020204" pitchFamily="34" charset="0"/>
              <a:ea typeface="MS Gothic" panose="020B0609070205080204" pitchFamily="49" charset="-128"/>
            </a:endParaRPr>
          </a:p>
        </p:txBody>
      </p:sp>
      <p:sp>
        <p:nvSpPr>
          <p:cNvPr id="54275" name="Rectangle 1"/>
          <p:cNvSpPr txBox="1">
            <a:spLocks noGrp="1" noRot="1" noChangeAspect="1" noChangeArrowheads="1" noTextEdit="1"/>
          </p:cNvSpPr>
          <p:nvPr>
            <p:ph type="sldImg"/>
          </p:nvPr>
        </p:nvSpPr>
        <p:spPr>
          <a:xfrm>
            <a:off x="1143000" y="685800"/>
            <a:ext cx="4572000" cy="3430588"/>
          </a:xfrm>
          <a:solidFill>
            <a:srgbClr val="FFFFFF"/>
          </a:solidFill>
        </p:spPr>
      </p:sp>
      <p:sp>
        <p:nvSpPr>
          <p:cNvPr id="54276" name="Rectangle 2"/>
          <p:cNvSpPr txBox="1">
            <a:spLocks noGrp="1" noChangeArrowheads="1"/>
          </p:cNvSpPr>
          <p:nvPr>
            <p:ph type="body" idx="1"/>
          </p:nvPr>
        </p:nvSpPr>
        <p:spPr>
          <a:xfrm>
            <a:off x="686458" y="4344521"/>
            <a:ext cx="5485084" cy="4118110"/>
          </a:xfrm>
          <a:noFill/>
        </p:spPr>
        <p:txBody>
          <a:bodyPr wrap="none" anchor="ctr"/>
          <a:lstStyle/>
          <a:p>
            <a:endParaRPr lang="it-IT" smtClean="0">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smtClean="0"/>
              <a:t>Introduction</a:t>
            </a:r>
            <a:endParaRPr lang="en-US"/>
          </a:p>
        </p:txBody>
      </p:sp>
      <p:sp>
        <p:nvSpPr>
          <p:cNvPr id="5" name="日期占位符 4"/>
          <p:cNvSpPr>
            <a:spLocks noGrp="1"/>
          </p:cNvSpPr>
          <p:nvPr>
            <p:ph type="dt" idx="11"/>
          </p:nvPr>
        </p:nvSpPr>
        <p:spPr/>
        <p:txBody>
          <a:bodyPr/>
          <a:lstStyle/>
          <a:p>
            <a:pPr>
              <a:defRPr/>
            </a:pPr>
            <a:fld id="{F4CB9A79-7CCE-49F0-9083-C8C00930A474}" type="datetime1">
              <a:rPr lang="en-US" smtClean="0"/>
            </a:fld>
            <a:endParaRPr lang="en-US"/>
          </a:p>
        </p:txBody>
      </p:sp>
      <p:sp>
        <p:nvSpPr>
          <p:cNvPr id="6" name="灯片编号占位符 5"/>
          <p:cNvSpPr>
            <a:spLocks noGrp="1"/>
          </p:cNvSpPr>
          <p:nvPr>
            <p:ph type="sldNum" sz="quarter" idx="12"/>
          </p:nvPr>
        </p:nvSpPr>
        <p:spPr/>
        <p:txBody>
          <a:bodyPr/>
          <a:lstStyle/>
          <a:p>
            <a:pPr>
              <a:defRPr/>
            </a:pPr>
            <a:fld id="{D83342C8-3D6E-4FDF-912B-B19E4BFA9779}"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p:sp>
      <p:sp>
        <p:nvSpPr>
          <p:cNvPr id="583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smtClean="0"/>
              <a:t>Organizers</a:t>
            </a:r>
            <a:endParaRPr lang="en-US" altLang="zh-CN" b="1" smtClean="0"/>
          </a:p>
          <a:p>
            <a:r>
              <a:rPr lang="en-US" altLang="zh-CN" smtClean="0">
                <a:hlinkClick r:id="rId3"/>
              </a:rPr>
              <a:t>David Evans</a:t>
            </a:r>
            <a:r>
              <a:rPr lang="en-US" altLang="zh-CN" smtClean="0"/>
              <a:t>, University of Virginia </a:t>
            </a:r>
            <a:br>
              <a:rPr lang="en-US" altLang="zh-CN" smtClean="0"/>
            </a:br>
            <a:r>
              <a:rPr lang="en-US" altLang="zh-CN" smtClean="0"/>
              <a:t>Karl Levitt, National Science Foundation</a:t>
            </a:r>
            <a:br>
              <a:rPr lang="en-US" altLang="zh-CN" smtClean="0"/>
            </a:br>
            <a:r>
              <a:rPr lang="en-US" altLang="zh-CN" smtClean="0"/>
              <a:t>Brad Martin, National Security Agency</a:t>
            </a:r>
            <a:br>
              <a:rPr lang="en-US" altLang="zh-CN" smtClean="0"/>
            </a:br>
            <a:r>
              <a:rPr lang="en-US" altLang="zh-CN" smtClean="0"/>
              <a:t>James Silk, Institute for Defense Analyses </a:t>
            </a:r>
            <a:endParaRPr lang="zh-CN" altLang="en-US" smtClean="0"/>
          </a:p>
        </p:txBody>
      </p:sp>
      <p:sp>
        <p:nvSpPr>
          <p:cNvPr id="583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900">
                <a:solidFill>
                  <a:schemeClr val="tx1"/>
                </a:solidFill>
                <a:latin typeface="Arial" panose="020B0604020202020204" pitchFamily="34" charset="0"/>
              </a:defRPr>
            </a:lvl1pPr>
            <a:lvl2pPr marL="742950" indent="-285750">
              <a:defRPr sz="900">
                <a:solidFill>
                  <a:schemeClr val="tx1"/>
                </a:solidFill>
                <a:latin typeface="Arial" panose="020B0604020202020204" pitchFamily="34" charset="0"/>
              </a:defRPr>
            </a:lvl2pPr>
            <a:lvl3pPr marL="1143000" indent="-228600">
              <a:defRPr sz="900">
                <a:solidFill>
                  <a:schemeClr val="tx1"/>
                </a:solidFill>
                <a:latin typeface="Arial" panose="020B0604020202020204" pitchFamily="34" charset="0"/>
              </a:defRPr>
            </a:lvl3pPr>
            <a:lvl4pPr marL="1600200" indent="-228600">
              <a:defRPr sz="900">
                <a:solidFill>
                  <a:schemeClr val="tx1"/>
                </a:solidFill>
                <a:latin typeface="Arial" panose="020B0604020202020204" pitchFamily="34" charset="0"/>
              </a:defRPr>
            </a:lvl4pPr>
            <a:lvl5pPr marL="2057400" indent="-228600">
              <a:defRPr sz="900">
                <a:solidFill>
                  <a:schemeClr val="tx1"/>
                </a:solidFill>
                <a:latin typeface="Arial" panose="020B0604020202020204" pitchFamily="34" charset="0"/>
              </a:defRPr>
            </a:lvl5pPr>
            <a:lvl6pPr marL="2514600" indent="-228600" eaLnBrk="0" fontAlgn="base" hangingPunct="0">
              <a:spcBef>
                <a:spcPct val="0"/>
              </a:spcBef>
              <a:spcAft>
                <a:spcPct val="0"/>
              </a:spcAft>
              <a:defRPr sz="900">
                <a:solidFill>
                  <a:schemeClr val="tx1"/>
                </a:solidFill>
                <a:latin typeface="Arial" panose="020B0604020202020204" pitchFamily="34" charset="0"/>
              </a:defRPr>
            </a:lvl6pPr>
            <a:lvl7pPr marL="2971800" indent="-228600" eaLnBrk="0" fontAlgn="base" hangingPunct="0">
              <a:spcBef>
                <a:spcPct val="0"/>
              </a:spcBef>
              <a:spcAft>
                <a:spcPct val="0"/>
              </a:spcAft>
              <a:defRPr sz="900">
                <a:solidFill>
                  <a:schemeClr val="tx1"/>
                </a:solidFill>
                <a:latin typeface="Arial" panose="020B0604020202020204" pitchFamily="34" charset="0"/>
              </a:defRPr>
            </a:lvl7pPr>
            <a:lvl8pPr marL="3429000" indent="-228600" eaLnBrk="0" fontAlgn="base" hangingPunct="0">
              <a:spcBef>
                <a:spcPct val="0"/>
              </a:spcBef>
              <a:spcAft>
                <a:spcPct val="0"/>
              </a:spcAft>
              <a:defRPr sz="900">
                <a:solidFill>
                  <a:schemeClr val="tx1"/>
                </a:solidFill>
                <a:latin typeface="Arial" panose="020B0604020202020204" pitchFamily="34" charset="0"/>
              </a:defRPr>
            </a:lvl8pPr>
            <a:lvl9pPr marL="3886200" indent="-228600" eaLnBrk="0" fontAlgn="base" hangingPunct="0">
              <a:spcBef>
                <a:spcPct val="0"/>
              </a:spcBef>
              <a:spcAft>
                <a:spcPct val="0"/>
              </a:spcAft>
              <a:defRPr sz="900">
                <a:solidFill>
                  <a:schemeClr val="tx1"/>
                </a:solidFill>
                <a:latin typeface="Arial" panose="020B0604020202020204" pitchFamily="34" charset="0"/>
              </a:defRPr>
            </a:lvl9pPr>
          </a:lstStyle>
          <a:p>
            <a:fld id="{4D5272C1-D41E-46FF-AC52-D6A648DD0E17}" type="slidenum">
              <a:rPr lang="fr-FR" altLang="zh-CN" sz="1200" smtClean="0">
                <a:latin typeface="Times New Roman" panose="02020603050405020304" pitchFamily="18" charset="0"/>
              </a:rPr>
            </a:fld>
            <a:endParaRPr lang="fr-FR" altLang="zh-CN" sz="1200" smtClean="0">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https://cps-vo.org/group/sos/</a:t>
            </a:r>
            <a:endParaRPr lang="zh-CN" altLang="en-US"/>
          </a:p>
          <a:p>
            <a:r>
              <a:rPr lang="zh-CN" altLang="en-US"/>
              <a:t>https://seclists.org/dailydave/2014/q1/62</a:t>
            </a:r>
            <a:endParaRPr lang="zh-CN" altLang="en-US"/>
          </a:p>
        </p:txBody>
      </p:sp>
      <p:sp>
        <p:nvSpPr>
          <p:cNvPr id="4" name="页眉占位符 3"/>
          <p:cNvSpPr>
            <a:spLocks noGrp="1"/>
          </p:cNvSpPr>
          <p:nvPr>
            <p:ph type="hdr" sz="quarter"/>
          </p:nvPr>
        </p:nvSpPr>
        <p:spPr/>
        <p:txBody>
          <a:bodyPr/>
          <a:p>
            <a:pPr>
              <a:defRPr/>
            </a:pPr>
            <a:r>
              <a:rPr lang="en-US"/>
              <a:t>Introduction</a:t>
            </a:r>
            <a:endParaRPr lang="en-US"/>
          </a:p>
        </p:txBody>
      </p:sp>
      <p:sp>
        <p:nvSpPr>
          <p:cNvPr id="5" name="日期占位符 4"/>
          <p:cNvSpPr>
            <a:spLocks noGrp="1"/>
          </p:cNvSpPr>
          <p:nvPr>
            <p:ph type="dt" idx="1"/>
          </p:nvPr>
        </p:nvSpPr>
        <p:spPr/>
        <p:txBody>
          <a:bodyPr/>
          <a:p>
            <a:pPr>
              <a:defRPr/>
            </a:pPr>
            <a:fld id="{F4CB9A79-7CCE-49F0-9083-C8C00930A474}" type="datetime1">
              <a:rPr lang="en-US"/>
            </a:fld>
            <a:endParaRPr lang="en-US"/>
          </a:p>
        </p:txBody>
      </p:sp>
      <p:sp>
        <p:nvSpPr>
          <p:cNvPr id="6" name="灯片编号占位符 5"/>
          <p:cNvSpPr>
            <a:spLocks noGrp="1"/>
          </p:cNvSpPr>
          <p:nvPr>
            <p:ph type="sldNum" sz="quarter" idx="5"/>
          </p:nvPr>
        </p:nvSpPr>
        <p:spPr/>
        <p:txBody>
          <a:bodyPr/>
          <a:p>
            <a:pPr>
              <a:defRPr/>
            </a:pPr>
            <a:fld id="{D83342C8-3D6E-4FDF-912B-B19E4BFA9779}"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smtClean="0"/>
              <a:t>Introduction</a:t>
            </a:r>
            <a:endParaRPr lang="en-US"/>
          </a:p>
        </p:txBody>
      </p:sp>
      <p:sp>
        <p:nvSpPr>
          <p:cNvPr id="5" name="日期占位符 4"/>
          <p:cNvSpPr>
            <a:spLocks noGrp="1"/>
          </p:cNvSpPr>
          <p:nvPr>
            <p:ph type="dt" idx="11"/>
          </p:nvPr>
        </p:nvSpPr>
        <p:spPr/>
        <p:txBody>
          <a:bodyPr/>
          <a:lstStyle/>
          <a:p>
            <a:pPr>
              <a:defRPr/>
            </a:pPr>
            <a:fld id="{F4CB9A79-7CCE-49F0-9083-C8C00930A474}" type="datetime1">
              <a:rPr lang="en-US" smtClean="0"/>
            </a:fld>
            <a:endParaRPr lang="en-US"/>
          </a:p>
        </p:txBody>
      </p:sp>
      <p:sp>
        <p:nvSpPr>
          <p:cNvPr id="6" name="灯片编号占位符 5"/>
          <p:cNvSpPr>
            <a:spLocks noGrp="1"/>
          </p:cNvSpPr>
          <p:nvPr>
            <p:ph type="sldNum" sz="quarter" idx="12"/>
          </p:nvPr>
        </p:nvSpPr>
        <p:spPr/>
        <p:txBody>
          <a:bodyPr/>
          <a:lstStyle/>
          <a:p>
            <a:pPr>
              <a:defRPr/>
            </a:pPr>
            <a:fld id="{D83342C8-3D6E-4FDF-912B-B19E4BFA9779}"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p:sp>
      <p:sp>
        <p:nvSpPr>
          <p:cNvPr id="79875" name="备注占位符 2"/>
          <p:cNvSpPr>
            <a:spLocks noGrp="1"/>
          </p:cNvSpPr>
          <p:nvPr>
            <p:ph type="body" idx="1"/>
          </p:nvPr>
        </p:nvSpPr>
        <p:spPr>
          <a:noFill/>
        </p:spPr>
        <p:txBody>
          <a:bodyPr/>
          <a:lstStyle/>
          <a:p>
            <a:r>
              <a:rPr lang="en-US" sz="1200" b="1" kern="1200" dirty="0" smtClean="0">
                <a:solidFill>
                  <a:schemeClr val="tx1"/>
                </a:solidFill>
                <a:latin typeface="Arial" panose="020B0604020202020204" pitchFamily="34" charset="0"/>
                <a:ea typeface="+mn-ea"/>
                <a:cs typeface="+mn-cs"/>
              </a:rPr>
              <a:t>Michael </a:t>
            </a:r>
            <a:r>
              <a:rPr lang="en-US" sz="1200" b="1" kern="1200" dirty="0" err="1" smtClean="0">
                <a:solidFill>
                  <a:schemeClr val="tx1"/>
                </a:solidFill>
                <a:latin typeface="Arial" panose="020B0604020202020204" pitchFamily="34" charset="0"/>
                <a:ea typeface="+mn-ea"/>
                <a:cs typeface="+mn-cs"/>
              </a:rPr>
              <a:t>T.Goodrich</a:t>
            </a:r>
            <a:r>
              <a:rPr lang="en-US" sz="1200" b="1" kern="1200" dirty="0" smtClean="0">
                <a:solidFill>
                  <a:schemeClr val="tx1"/>
                </a:solidFill>
                <a:latin typeface="Arial" panose="020B0604020202020204" pitchFamily="34" charset="0"/>
                <a:ea typeface="+mn-ea"/>
                <a:cs typeface="+mn-cs"/>
              </a:rPr>
              <a:t>,</a:t>
            </a:r>
            <a:r>
              <a:rPr lang="en-US" sz="1200" b="1" kern="1200" baseline="0" dirty="0" smtClean="0">
                <a:solidFill>
                  <a:schemeClr val="tx1"/>
                </a:solidFill>
                <a:latin typeface="Arial" panose="020B0604020202020204" pitchFamily="34" charset="0"/>
                <a:ea typeface="+mn-ea"/>
                <a:cs typeface="+mn-cs"/>
              </a:rPr>
              <a:t> and </a:t>
            </a:r>
            <a:r>
              <a:rPr lang="en-US" sz="1200" b="1" kern="1200" dirty="0" smtClean="0">
                <a:solidFill>
                  <a:schemeClr val="tx1"/>
                </a:solidFill>
                <a:latin typeface="Arial" panose="020B0604020202020204" pitchFamily="34" charset="0"/>
                <a:ea typeface="+mn-ea"/>
                <a:cs typeface="+mn-cs"/>
              </a:rPr>
              <a:t>Roberto </a:t>
            </a:r>
            <a:r>
              <a:rPr lang="en-US" sz="1200" b="1" kern="1200" dirty="0" err="1" smtClean="0">
                <a:solidFill>
                  <a:schemeClr val="tx1"/>
                </a:solidFill>
                <a:latin typeface="Arial" panose="020B0604020202020204" pitchFamily="34" charset="0"/>
                <a:ea typeface="+mn-ea"/>
                <a:cs typeface="+mn-cs"/>
              </a:rPr>
              <a:t>Tamassia</a:t>
            </a:r>
            <a:endParaRPr lang="zh-CN" altLang="en-US" dirty="0" smtClean="0"/>
          </a:p>
        </p:txBody>
      </p:sp>
      <p:sp>
        <p:nvSpPr>
          <p:cNvPr id="79876" name="灯片编号占位符 3"/>
          <p:cNvSpPr>
            <a:spLocks noGrp="1"/>
          </p:cNvSpPr>
          <p:nvPr>
            <p:ph type="sldNum" sz="quarter" idx="5"/>
          </p:nvPr>
        </p:nvSpPr>
        <p:spPr>
          <a:noFill/>
        </p:spPr>
        <p:txBody>
          <a:bodyPr/>
          <a:lstStyle/>
          <a:p>
            <a:fld id="{6DCD9AD1-4B9F-4133-B36C-4D102AA4AD5E}" type="slidenum">
              <a:rPr lang="fr-FR" altLang="zh-CN" smtClean="0"/>
            </a:fld>
            <a:endParaRPr lang="fr-FR"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幻灯片图像占位符 1"/>
          <p:cNvSpPr>
            <a:spLocks noGrp="1" noRot="1" noChangeAspect="1" noTextEdit="1"/>
          </p:cNvSpPr>
          <p:nvPr>
            <p:ph type="sldImg"/>
          </p:nvPr>
        </p:nvSpPr>
        <p:spPr/>
      </p:sp>
      <p:sp>
        <p:nvSpPr>
          <p:cNvPr id="34818" name="备注占位符 2"/>
          <p:cNvSpPr>
            <a:spLocks noGrp="1"/>
          </p:cNvSpPr>
          <p:nvPr>
            <p:ph type="body"/>
          </p:nvPr>
        </p:nvSpPr>
        <p:spPr/>
        <p:txBody>
          <a:bodyPr wrap="square" lIns="91440" tIns="45720" rIns="91440" bIns="45720" anchor="t"/>
          <a:p>
            <a:pPr lvl="0">
              <a:lnSpc>
                <a:spcPct val="90000"/>
              </a:lnSpc>
            </a:pPr>
            <a:r>
              <a:rPr lang="en-US" altLang="zh-CN" dirty="0">
                <a:ea typeface="宋体" panose="02010600030101010101" pitchFamily="2" charset="-122"/>
              </a:rPr>
              <a:t>Several other good texts out there</a:t>
            </a:r>
            <a:endParaRPr lang="en-US" altLang="zh-CN" dirty="0">
              <a:ea typeface="宋体" panose="02010600030101010101" pitchFamily="2" charset="-122"/>
            </a:endParaRPr>
          </a:p>
          <a:p>
            <a:pPr lvl="1" indent="0">
              <a:lnSpc>
                <a:spcPct val="90000"/>
              </a:lnSpc>
            </a:pPr>
            <a:r>
              <a:rPr lang="en-US" altLang="zh-CN" dirty="0">
                <a:ea typeface="宋体" panose="02010600030101010101" pitchFamily="2" charset="-122"/>
              </a:rPr>
              <a:t>Ask me if you are interested</a:t>
            </a:r>
            <a:endParaRPr lang="en-US" altLang="zh-CN" dirty="0">
              <a:ea typeface="宋体" panose="02010600030101010101" pitchFamily="2" charset="-122"/>
            </a:endParaRPr>
          </a:p>
          <a:p>
            <a:pPr lvl="0">
              <a:lnSpc>
                <a:spcPct val="90000"/>
              </a:lnSpc>
              <a:buFont typeface="Symbol" panose="05050102010706020507" pitchFamily="18" charset="2"/>
              <a:buChar char="•"/>
            </a:pPr>
            <a:endParaRPr lang="en-US" altLang="zh-CN" dirty="0">
              <a:ea typeface="宋体" panose="02010600030101010101" pitchFamily="2" charset="-122"/>
            </a:endParaRPr>
          </a:p>
          <a:p>
            <a:pPr lvl="0">
              <a:lnSpc>
                <a:spcPct val="90000"/>
              </a:lnSpc>
            </a:pPr>
            <a:r>
              <a:rPr lang="en-US" altLang="zh-CN" dirty="0">
                <a:ea typeface="宋体" panose="02010600030101010101" pitchFamily="2" charset="-122"/>
              </a:rPr>
              <a:t>Will supplement with other readings (distributed on class webpage)</a:t>
            </a:r>
            <a:endParaRPr lang="en-US" altLang="zh-CN" dirty="0">
              <a:ea typeface="宋体" panose="02010600030101010101" pitchFamily="2" charset="-122"/>
            </a:endParaRPr>
          </a:p>
          <a:p>
            <a:pPr lvl="0"/>
            <a:endParaRPr lang="zh-CN" altLang="en-US" dirty="0">
              <a:ea typeface="宋体" panose="02010600030101010101" pitchFamily="2" charset="-122"/>
            </a:endParaRPr>
          </a:p>
        </p:txBody>
      </p:sp>
      <p:sp>
        <p:nvSpPr>
          <p:cNvPr id="34819" name="灯片编号占位符 3"/>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p>
            <a:pPr lvl="0" indent="0" algn="r" eaLnBrk="1" hangingPunct="1"/>
            <a:fld id="{9A0DB2DC-4C9A-4742-B13C-FB6460FD3503}" type="slidenum">
              <a:rPr lang="fr-FR" altLang="zh-CN" sz="1200" dirty="0">
                <a:latin typeface="Times New Roman" panose="02020603050405020304" pitchFamily="18" charset="0"/>
                <a:ea typeface="宋体" panose="02010600030101010101" pitchFamily="2" charset="-122"/>
              </a:rPr>
            </a:fld>
            <a:endParaRPr lang="fr-FR" altLang="zh-CN" sz="1200" dirty="0">
              <a:latin typeface="Times New Roman" panose="02020603050405020304" pitchFamily="18"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幻灯片图像占位符 1"/>
          <p:cNvSpPr>
            <a:spLocks noGrp="1" noRot="1" noChangeAspect="1" noTextEdit="1"/>
          </p:cNvSpPr>
          <p:nvPr>
            <p:ph type="sldImg"/>
          </p:nvPr>
        </p:nvSpPr>
        <p:spPr/>
      </p:sp>
      <p:sp>
        <p:nvSpPr>
          <p:cNvPr id="36866" name="备注占位符 2"/>
          <p:cNvSpPr>
            <a:spLocks noGrp="1"/>
          </p:cNvSpPr>
          <p:nvPr>
            <p:ph type="body"/>
          </p:nvPr>
        </p:nvSpPr>
        <p:spPr/>
        <p:txBody>
          <a:bodyPr wrap="square" lIns="91440" tIns="45720" rIns="91440" bIns="45720" anchor="t"/>
          <a:p>
            <a:pPr lvl="0">
              <a:lnSpc>
                <a:spcPct val="90000"/>
              </a:lnSpc>
            </a:pPr>
            <a:r>
              <a:rPr lang="en-US" altLang="zh-CN" dirty="0">
                <a:ea typeface="宋体" panose="02010600030101010101" pitchFamily="2" charset="-122"/>
              </a:rPr>
              <a:t>Several other good texts out there</a:t>
            </a:r>
            <a:endParaRPr lang="en-US" altLang="zh-CN" dirty="0">
              <a:ea typeface="宋体" panose="02010600030101010101" pitchFamily="2" charset="-122"/>
            </a:endParaRPr>
          </a:p>
          <a:p>
            <a:pPr lvl="1" indent="0">
              <a:lnSpc>
                <a:spcPct val="90000"/>
              </a:lnSpc>
            </a:pPr>
            <a:r>
              <a:rPr lang="en-US" altLang="zh-CN" dirty="0">
                <a:ea typeface="宋体" panose="02010600030101010101" pitchFamily="2" charset="-122"/>
              </a:rPr>
              <a:t>Ask me if you are interested</a:t>
            </a:r>
            <a:endParaRPr lang="en-US" altLang="zh-CN" dirty="0">
              <a:ea typeface="宋体" panose="02010600030101010101" pitchFamily="2" charset="-122"/>
            </a:endParaRPr>
          </a:p>
          <a:p>
            <a:pPr lvl="0">
              <a:lnSpc>
                <a:spcPct val="90000"/>
              </a:lnSpc>
              <a:buFont typeface="Symbol" panose="05050102010706020507" pitchFamily="18" charset="2"/>
              <a:buChar char="•"/>
            </a:pPr>
            <a:endParaRPr lang="en-US" altLang="zh-CN" dirty="0">
              <a:ea typeface="宋体" panose="02010600030101010101" pitchFamily="2" charset="-122"/>
            </a:endParaRPr>
          </a:p>
          <a:p>
            <a:pPr lvl="0">
              <a:lnSpc>
                <a:spcPct val="90000"/>
              </a:lnSpc>
            </a:pPr>
            <a:r>
              <a:rPr lang="en-US" altLang="zh-CN" dirty="0">
                <a:ea typeface="宋体" panose="02010600030101010101" pitchFamily="2" charset="-122"/>
              </a:rPr>
              <a:t>Will supplement with other readings (distributed on class webpage)</a:t>
            </a:r>
            <a:endParaRPr lang="en-US" altLang="zh-CN" dirty="0">
              <a:ea typeface="宋体" panose="02010600030101010101" pitchFamily="2" charset="-122"/>
            </a:endParaRPr>
          </a:p>
          <a:p>
            <a:pPr lvl="0"/>
            <a:endParaRPr lang="zh-CN" altLang="en-US" dirty="0">
              <a:ea typeface="宋体" panose="02010600030101010101" pitchFamily="2" charset="-122"/>
            </a:endParaRPr>
          </a:p>
        </p:txBody>
      </p:sp>
      <p:sp>
        <p:nvSpPr>
          <p:cNvPr id="36867" name="灯片编号占位符 3"/>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p>
            <a:pPr lvl="0" indent="0" algn="r" eaLnBrk="1" hangingPunct="1"/>
            <a:fld id="{9A0DB2DC-4C9A-4742-B13C-FB6460FD3503}" type="slidenum">
              <a:rPr lang="fr-FR" altLang="zh-CN" sz="1200" dirty="0">
                <a:latin typeface="Times New Roman" panose="02020603050405020304" pitchFamily="18" charset="0"/>
                <a:ea typeface="宋体" panose="02010600030101010101" pitchFamily="2" charset="-122"/>
              </a:rPr>
            </a:fld>
            <a:endParaRPr lang="fr-FR" altLang="zh-CN" sz="1200" dirty="0">
              <a:latin typeface="Times New Roman" panose="02020603050405020304" pitchFamily="18"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p:sp>
      <p:sp>
        <p:nvSpPr>
          <p:cNvPr id="35843" name="Notes Placeholder 2"/>
          <p:cNvSpPr>
            <a:spLocks noGrp="1"/>
          </p:cNvSpPr>
          <p:nvPr>
            <p:ph type="body" idx="1"/>
          </p:nvPr>
        </p:nvSpPr>
        <p:spPr>
          <a:noFill/>
        </p:spPr>
        <p:txBody>
          <a:bodyPr/>
          <a:lstStyle/>
          <a:p>
            <a:endParaRPr lang="en-US" smtClean="0"/>
          </a:p>
        </p:txBody>
      </p:sp>
      <p:sp>
        <p:nvSpPr>
          <p:cNvPr id="35844" name="Header Placeholder 3"/>
          <p:cNvSpPr>
            <a:spLocks noGrp="1"/>
          </p:cNvSpPr>
          <p:nvPr>
            <p:ph type="hdr" sz="quarter"/>
          </p:nvPr>
        </p:nvSpPr>
        <p:spPr>
          <a:noFill/>
        </p:spPr>
        <p:txBody>
          <a:bodyPr/>
          <a:lstStyle/>
          <a:p>
            <a:r>
              <a:rPr lang="en-US" smtClean="0"/>
              <a:t>Introduction</a:t>
            </a:r>
            <a:endParaRPr lang="en-US" smtClean="0"/>
          </a:p>
        </p:txBody>
      </p:sp>
      <p:sp>
        <p:nvSpPr>
          <p:cNvPr id="35845" name="Date Placeholder 4"/>
          <p:cNvSpPr>
            <a:spLocks noGrp="1"/>
          </p:cNvSpPr>
          <p:nvPr>
            <p:ph type="dt" sz="quarter" idx="1"/>
          </p:nvPr>
        </p:nvSpPr>
        <p:spPr>
          <a:noFill/>
        </p:spPr>
        <p:txBody>
          <a:bodyPr/>
          <a:lstStyle/>
          <a:p>
            <a:fld id="{DA16BA02-805E-4B96-ACA4-BC577367CC2E}" type="datetime1">
              <a:rPr lang="en-US" smtClean="0"/>
            </a:fld>
            <a:endParaRPr lang="en-US" smtClean="0"/>
          </a:p>
        </p:txBody>
      </p:sp>
      <p:sp>
        <p:nvSpPr>
          <p:cNvPr id="35846" name="Slide Number Placeholder 5"/>
          <p:cNvSpPr>
            <a:spLocks noGrp="1"/>
          </p:cNvSpPr>
          <p:nvPr>
            <p:ph type="sldNum" sz="quarter" idx="5"/>
          </p:nvPr>
        </p:nvSpPr>
        <p:spPr>
          <a:noFill/>
        </p:spPr>
        <p:txBody>
          <a:bodyPr/>
          <a:lstStyle/>
          <a:p>
            <a:fld id="{818A3342-CDBE-4EBE-B303-D68213BE323F}" type="slidenum">
              <a:rPr lang="en-US" smtClean="0"/>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pPr>
              <a:defRPr/>
            </a:pPr>
            <a:fld id="{06ACB287-0DB8-4E61-A0EF-256FAFF0CD43}" type="slidenum">
              <a:rPr lang="en-US" smtClean="0"/>
            </a:fld>
            <a:endParaRPr lang="en-US"/>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Slide Number Placeholder 5"/>
          <p:cNvSpPr>
            <a:spLocks noGrp="1"/>
          </p:cNvSpPr>
          <p:nvPr>
            <p:ph type="sldNum" sz="quarter" idx="12"/>
          </p:nvPr>
        </p:nvSpPr>
        <p:spPr/>
        <p:txBody>
          <a:bodyPr/>
          <a:lstStyle/>
          <a:p>
            <a:pPr>
              <a:defRPr/>
            </a:pPr>
            <a:fld id="{06ACB287-0DB8-4E61-A0EF-256FAFF0CD43}" type="slidenum">
              <a:rPr lang="en-US" smtClean="0"/>
            </a:fld>
            <a:endParaRPr lang="en-US"/>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06ACB287-0DB8-4E61-A0EF-256FAFF0CD43}" type="slidenum">
              <a:rPr lang="en-US" smtClean="0"/>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473075"/>
            <a:ext cx="8153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33400" y="1828800"/>
            <a:ext cx="4000500" cy="40386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86300" y="1828800"/>
            <a:ext cx="4000500" cy="40386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533400" y="6248400"/>
            <a:ext cx="2057400" cy="457200"/>
          </a:xfrm>
          <a:prstGeom prst="rect">
            <a:avLst/>
          </a:prstGeom>
        </p:spPr>
        <p:txBody>
          <a:bodyPr/>
          <a:lstStyle>
            <a:lvl1pPr>
              <a:defRPr/>
            </a:lvl1pPr>
          </a:lstStyle>
          <a:p>
            <a:pPr>
              <a:defRPr/>
            </a:pPr>
            <a:endParaRPr lang="en-US" altLang="zh-TW"/>
          </a:p>
        </p:txBody>
      </p:sp>
      <p:sp>
        <p:nvSpPr>
          <p:cNvPr id="6" name="页脚占位符 5"/>
          <p:cNvSpPr>
            <a:spLocks noGrp="1"/>
          </p:cNvSpPr>
          <p:nvPr>
            <p:ph type="ftr" sz="quarter" idx="11"/>
          </p:nvPr>
        </p:nvSpPr>
        <p:spPr>
          <a:xfrm>
            <a:off x="3238500" y="6248400"/>
            <a:ext cx="2895600" cy="457200"/>
          </a:xfrm>
          <a:prstGeom prst="rect">
            <a:avLst/>
          </a:prstGeom>
        </p:spPr>
        <p:txBody>
          <a:bodyPr vert="horz" wrap="square" lIns="91440" tIns="45720" rIns="91440" bIns="45720" numCol="1" anchor="t" anchorCtr="0" compatLnSpc="1"/>
          <a:lstStyle>
            <a:lvl1pPr>
              <a:defRPr>
                <a:ea typeface="PMingLiU" panose="02020500000000000000" pitchFamily="18" charset="-120"/>
              </a:defRPr>
            </a:lvl1pPr>
          </a:lstStyle>
          <a:p>
            <a:pPr>
              <a:defRPr/>
            </a:pPr>
            <a:endParaRPr lang="en-US" altLang="zh-TW"/>
          </a:p>
        </p:txBody>
      </p:sp>
      <p:sp>
        <p:nvSpPr>
          <p:cNvPr id="7" name="灯片编号占位符 6"/>
          <p:cNvSpPr>
            <a:spLocks noGrp="1"/>
          </p:cNvSpPr>
          <p:nvPr>
            <p:ph type="sldNum" sz="quarter" idx="12"/>
          </p:nvPr>
        </p:nvSpPr>
        <p:spPr>
          <a:xfrm>
            <a:off x="6781800" y="6248400"/>
            <a:ext cx="1905000" cy="457200"/>
          </a:xfrm>
          <a:prstGeom prst="rect">
            <a:avLst/>
          </a:prstGeom>
        </p:spPr>
        <p:txBody>
          <a:bodyPr vert="horz" wrap="square" lIns="91440" tIns="45720" rIns="91440" bIns="45720" numCol="1" anchor="t" anchorCtr="0" compatLnSpc="1"/>
          <a:lstStyle>
            <a:lvl1pPr>
              <a:defRPr>
                <a:ea typeface="PMingLiU" panose="02020500000000000000" pitchFamily="18" charset="-120"/>
              </a:defRPr>
            </a:lvl1pPr>
          </a:lstStyle>
          <a:p>
            <a:pPr>
              <a:defRPr/>
            </a:pPr>
            <a:fld id="{5273C20F-A565-4054-90BA-4ECE5FD479DB}" type="slidenum">
              <a:rPr lang="en-US" altLang="zh-TW"/>
            </a:fld>
            <a:endParaRPr lang="en-US" altLang="zh-TW"/>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2C7DD84-150C-4853-B70B-EC51F180D411}"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9573D7B4-3721-4EC0-9F24-CFD1D613DC8A}"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28505E16-B0DB-4D99-8C01-9F7377B1A07C}" type="slidenum">
              <a:rPr lang="en-US" altLang="zh-CN"/>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1CCF9E06-D17E-4635-8324-2B310C70960F}" type="slidenum">
              <a:rPr lang="en-US" altLang="zh-CN"/>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031D48C8-C798-4395-A1F0-ABB6C75D7B1D}" type="slidenum">
              <a:rPr lang="en-US" altLang="zh-CN"/>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742D0F4E-FCCC-4553-935D-4883DF9A7586}" type="slidenum">
              <a:rPr lang="en-US" altLang="zh-CN"/>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E8F3AE7D-D330-480C-96A7-DAD1293F9C91}"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Slide Number Placeholder 5"/>
          <p:cNvSpPr>
            <a:spLocks noGrp="1"/>
          </p:cNvSpPr>
          <p:nvPr>
            <p:ph type="sldNum" sz="quarter" idx="12"/>
          </p:nvPr>
        </p:nvSpPr>
        <p:spPr/>
        <p:txBody>
          <a:bodyPr/>
          <a:lstStyle/>
          <a:p>
            <a:pPr>
              <a:defRPr/>
            </a:pPr>
            <a:fld id="{E383AD34-B530-463E-A04A-C1E6999385A4}"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CA66420C-8470-49F3-A2BE-68B116EC9405}" type="slidenum">
              <a:rPr lang="en-US" altLang="zh-CN"/>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CA2FC6E0-BFA2-435C-A29D-AF2C11606C43}" type="slidenum">
              <a:rPr lang="en-US" altLang="zh-CN"/>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908A05CC-471E-4929-B1B1-1B07E9CEBF12}" type="slidenum">
              <a:rPr lang="en-US" altLang="zh-CN"/>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367F638-95B3-4620-B445-221A2759B40B}" type="slidenum">
              <a:rPr lang="en-US" altLang="zh-CN"/>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Freeform 24"/>
          <p:cNvSpPr/>
          <p:nvPr/>
        </p:nvSpPr>
        <p:spPr bwMode="auto">
          <a:xfrm>
            <a:off x="457200" y="1143000"/>
            <a:ext cx="8686800" cy="228600"/>
          </a:xfrm>
          <a:custGeom>
            <a:avLst/>
            <a:gdLst/>
            <a:ahLst/>
            <a:cxnLst>
              <a:cxn ang="0">
                <a:pos x="0" y="0"/>
              </a:cxn>
              <a:cxn ang="0">
                <a:pos x="11516" y="0"/>
              </a:cxn>
              <a:cxn ang="0">
                <a:pos x="11502" y="440"/>
              </a:cxn>
              <a:cxn ang="0">
                <a:pos x="8740" y="440"/>
              </a:cxn>
              <a:cxn ang="0">
                <a:pos x="8450" y="150"/>
              </a:cxn>
              <a:cxn ang="0">
                <a:pos x="150" y="150"/>
              </a:cxn>
              <a:cxn ang="0">
                <a:pos x="0" y="0"/>
              </a:cxn>
            </a:cxnLst>
            <a:rect l="0" t="0" r="r" b="b"/>
            <a:pathLst>
              <a:path w="11516" h="440">
                <a:moveTo>
                  <a:pt x="0" y="0"/>
                </a:moveTo>
                <a:lnTo>
                  <a:pt x="11516" y="0"/>
                </a:lnTo>
                <a:lnTo>
                  <a:pt x="11502" y="440"/>
                </a:lnTo>
                <a:lnTo>
                  <a:pt x="8740" y="440"/>
                </a:lnTo>
                <a:lnTo>
                  <a:pt x="8450" y="150"/>
                </a:lnTo>
                <a:lnTo>
                  <a:pt x="150" y="150"/>
                </a:lnTo>
                <a:lnTo>
                  <a:pt x="0" y="0"/>
                </a:lnTo>
                <a:close/>
              </a:path>
            </a:pathLst>
          </a:custGeom>
          <a:solidFill>
            <a:srgbClr val="808080"/>
          </a:solidFill>
          <a:ln w="9525">
            <a:solidFill>
              <a:srgbClr val="808080"/>
            </a:solidFill>
            <a:round/>
          </a:ln>
        </p:spPr>
        <p:txBody>
          <a:bodyPr/>
          <a:lstStyle/>
          <a:p>
            <a:pPr>
              <a:defRPr/>
            </a:pPr>
            <a:endParaRPr lang="zh-CN" altLang="en-US">
              <a:ea typeface="宋体" panose="02010600030101010101" pitchFamily="2" charset="-122"/>
            </a:endParaRPr>
          </a:p>
        </p:txBody>
      </p:sp>
      <p:sp>
        <p:nvSpPr>
          <p:cNvPr id="5" name="Text Box 17"/>
          <p:cNvSpPr txBox="1">
            <a:spLocks noChangeArrowheads="1"/>
          </p:cNvSpPr>
          <p:nvPr/>
        </p:nvSpPr>
        <p:spPr bwMode="auto">
          <a:xfrm>
            <a:off x="7277100" y="1085850"/>
            <a:ext cx="1838325" cy="323850"/>
          </a:xfrm>
          <a:prstGeom prst="rect">
            <a:avLst/>
          </a:prstGeom>
          <a:noFill/>
          <a:ln w="9525">
            <a:noFill/>
            <a:miter lim="800000"/>
          </a:ln>
          <a:effectLst/>
        </p:spPr>
        <p:txBody>
          <a:bodyPr>
            <a:spAutoFit/>
          </a:bodyPr>
          <a:lstStyle/>
          <a:p>
            <a:pPr>
              <a:spcBef>
                <a:spcPct val="50000"/>
              </a:spcBef>
              <a:defRPr/>
            </a:pPr>
            <a:r>
              <a:rPr lang="fr-FR" altLang="zh-CN" sz="1500" b="1">
                <a:solidFill>
                  <a:schemeClr val="bg1"/>
                </a:solidFill>
                <a:latin typeface="Arial" panose="020B0604020202020204" pitchFamily="34" charset="0"/>
                <a:ea typeface="宋体" panose="02010600030101010101" pitchFamily="2" charset="-122"/>
              </a:rPr>
              <a:t>www.</a:t>
            </a:r>
            <a:r>
              <a:rPr lang="en-US" altLang="zh-CN" sz="1500" b="1">
                <a:solidFill>
                  <a:schemeClr val="bg1"/>
                </a:solidFill>
                <a:latin typeface="Arial" panose="020B0604020202020204" pitchFamily="34" charset="0"/>
                <a:ea typeface="宋体" panose="02010600030101010101" pitchFamily="2" charset="-122"/>
              </a:rPr>
              <a:t>bupt.edu.cn</a:t>
            </a:r>
            <a:endParaRPr lang="fr-FR" altLang="zh-CN" sz="1500" b="1">
              <a:solidFill>
                <a:schemeClr val="bg1"/>
              </a:solidFill>
              <a:latin typeface="Arial" panose="020B0604020202020204" pitchFamily="34" charset="0"/>
              <a:ea typeface="宋体" panose="02010600030101010101" pitchFamily="2" charset="-122"/>
            </a:endParaRPr>
          </a:p>
        </p:txBody>
      </p:sp>
      <p:pic>
        <p:nvPicPr>
          <p:cNvPr id="6" name="Picture 7"/>
          <p:cNvPicPr>
            <a:picLocks noChangeAspect="1" noChangeArrowheads="1"/>
          </p:cNvPicPr>
          <p:nvPr userDrawn="1"/>
        </p:nvPicPr>
        <p:blipFill>
          <a:blip r:embed="rId2"/>
          <a:srcRect/>
          <a:stretch>
            <a:fillRect/>
          </a:stretch>
        </p:blipFill>
        <p:spPr bwMode="auto">
          <a:xfrm>
            <a:off x="0" y="0"/>
            <a:ext cx="9144000" cy="1071563"/>
          </a:xfrm>
          <a:prstGeom prst="rect">
            <a:avLst/>
          </a:prstGeom>
          <a:noFill/>
          <a:ln w="9525" algn="ctr">
            <a:noFill/>
            <a:miter lim="800000"/>
            <a:headEnd/>
            <a:tailEnd/>
          </a:ln>
        </p:spPr>
      </p:pic>
      <p:sp>
        <p:nvSpPr>
          <p:cNvPr id="22534" name="Rectangle 6"/>
          <p:cNvSpPr>
            <a:spLocks noGrp="1" noChangeArrowheads="1"/>
          </p:cNvSpPr>
          <p:nvPr>
            <p:ph type="ctrTitle" hasCustomPrompt="1"/>
          </p:nvPr>
        </p:nvSpPr>
        <p:spPr>
          <a:xfrm>
            <a:off x="1447800" y="2943225"/>
            <a:ext cx="6305550" cy="1447800"/>
          </a:xfrm>
        </p:spPr>
        <p:txBody>
          <a:bodyPr anchor="t" anchorCtr="1"/>
          <a:lstStyle>
            <a:lvl1pPr algn="ctr">
              <a:defRPr>
                <a:solidFill>
                  <a:srgbClr val="000099"/>
                </a:solidFill>
              </a:defRPr>
            </a:lvl1pPr>
          </a:lstStyle>
          <a:p>
            <a:r>
              <a:rPr lang="fr-FR"/>
              <a:t>Cliquez et modifiez le titre</a:t>
            </a:r>
            <a:endParaRPr lang="fr-FR"/>
          </a:p>
        </p:txBody>
      </p:sp>
      <p:sp>
        <p:nvSpPr>
          <p:cNvPr id="22535" name="Rectangle 7"/>
          <p:cNvSpPr>
            <a:spLocks noGrp="1" noChangeArrowheads="1"/>
          </p:cNvSpPr>
          <p:nvPr>
            <p:ph type="subTitle" idx="1" hasCustomPrompt="1"/>
          </p:nvPr>
        </p:nvSpPr>
        <p:spPr>
          <a:xfrm>
            <a:off x="1447800" y="4629150"/>
            <a:ext cx="6324600" cy="1009650"/>
          </a:xfrm>
        </p:spPr>
        <p:txBody>
          <a:bodyPr/>
          <a:lstStyle>
            <a:lvl1pPr marL="0" indent="0" algn="ctr">
              <a:buFont typeface="Wingdings" panose="05000000000000000000" pitchFamily="2" charset="2"/>
              <a:buNone/>
              <a:defRPr/>
            </a:lvl1pPr>
          </a:lstStyle>
          <a:p>
            <a:r>
              <a:rPr lang="fr-FR"/>
              <a:t>Cliquez pour modifier le style des sous-titres du masque</a:t>
            </a:r>
            <a:endParaRPr lang="fr-F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solidFill>
                  <a:schemeClr val="accent2">
                    <a:lumMod val="25000"/>
                  </a:schemeClr>
                </a:solidFill>
              </a:defRPr>
            </a:lvl1pPr>
          </a:lstStyle>
          <a:p>
            <a:r>
              <a:rPr lang="zh-CN" altLang="en-US" dirty="0" smtClean="0"/>
              <a:t>单击此处编辑母版标题样式</a:t>
            </a:r>
            <a:endParaRPr lang="zh-CN" altLang="en-US" dirty="0"/>
          </a:p>
        </p:txBody>
      </p:sp>
      <p:sp>
        <p:nvSpPr>
          <p:cNvPr id="3" name="Rectangle 8"/>
          <p:cNvSpPr>
            <a:spLocks noGrp="1" noChangeArrowheads="1"/>
          </p:cNvSpPr>
          <p:nvPr>
            <p:ph type="dt" sz="half" idx="10"/>
          </p:nvPr>
        </p:nvSpPr>
        <p:spPr/>
        <p:txBody>
          <a:bodyPr/>
          <a:lstStyle>
            <a:lvl1pPr>
              <a:defRPr/>
            </a:lvl1pPr>
          </a:lstStyle>
          <a:p>
            <a:pPr>
              <a:defRPr/>
            </a:pPr>
            <a:endParaRPr lang="en-US" altLang="zh-CN"/>
          </a:p>
        </p:txBody>
      </p:sp>
      <p:sp>
        <p:nvSpPr>
          <p:cNvPr id="4" name="Rectangle 10"/>
          <p:cNvSpPr>
            <a:spLocks noGrp="1" noChangeArrowheads="1"/>
          </p:cNvSpPr>
          <p:nvPr>
            <p:ph type="sldNum" sz="quarter" idx="11"/>
          </p:nvPr>
        </p:nvSpPr>
        <p:spPr>
          <a:xfrm>
            <a:off x="6553200" y="6248400"/>
            <a:ext cx="2133600" cy="457200"/>
          </a:xfrm>
          <a:prstGeom prst="rect">
            <a:avLst/>
          </a:prstGeom>
        </p:spPr>
        <p:txBody>
          <a:bodyPr vert="horz" wrap="square" lIns="91440" tIns="45720" rIns="91440" bIns="45720" numCol="1" anchor="t" anchorCtr="0" compatLnSpc="1"/>
          <a:lstStyle>
            <a:lvl1pPr>
              <a:defRPr>
                <a:ea typeface="宋体" panose="02010600030101010101" pitchFamily="2" charset="-122"/>
              </a:defRPr>
            </a:lvl1pPr>
          </a:lstStyle>
          <a:p>
            <a:pPr>
              <a:defRPr/>
            </a:pPr>
            <a:fld id="{745669A9-9E7E-4580-A134-FCB7151801BB}" type="slidenum">
              <a:rPr lang="en-US" altLang="zh-CN"/>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85838" y="153988"/>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85838" y="1370013"/>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剪贴画占位符 3"/>
          <p:cNvSpPr>
            <a:spLocks noGrp="1"/>
          </p:cNvSpPr>
          <p:nvPr>
            <p:ph type="clipArt" sz="half" idx="2"/>
          </p:nvPr>
        </p:nvSpPr>
        <p:spPr>
          <a:xfrm>
            <a:off x="4948238" y="1370013"/>
            <a:ext cx="3810000" cy="4114800"/>
          </a:xfrm>
        </p:spPr>
        <p:txBody>
          <a:bodyPr/>
          <a:lstStyle/>
          <a:p>
            <a:pPr lvl="0"/>
            <a:endParaRPr lang="zh-CN" altLang="en-US" noProof="0"/>
          </a:p>
        </p:txBody>
      </p:sp>
      <p:sp>
        <p:nvSpPr>
          <p:cNvPr id="5" name="灯片编号占位符 4"/>
          <p:cNvSpPr>
            <a:spLocks noGrp="1"/>
          </p:cNvSpPr>
          <p:nvPr>
            <p:ph type="sldNum" sz="quarter" idx="10"/>
          </p:nvPr>
        </p:nvSpPr>
        <p:spPr>
          <a:xfrm>
            <a:off x="2057400" y="6629400"/>
            <a:ext cx="5715000" cy="228600"/>
          </a:xfrm>
          <a:prstGeom prst="rect">
            <a:avLst/>
          </a:prstGeom>
        </p:spPr>
        <p:txBody>
          <a:bodyPr vert="horz" wrap="square" lIns="91440" tIns="45720" rIns="91440" bIns="45720" numCol="1" anchor="t" anchorCtr="0" compatLnSpc="1"/>
          <a:lstStyle>
            <a:lvl1pPr>
              <a:defRPr>
                <a:ea typeface="宋体" panose="02010600030101010101" pitchFamily="2" charset="-122"/>
              </a:defRPr>
            </a:lvl1pPr>
          </a:lstStyle>
          <a:p>
            <a:pPr>
              <a:defRPr/>
            </a:pPr>
            <a:r>
              <a:rPr lang="en-US" altLang="zh-CN"/>
              <a:t>-</a:t>
            </a:r>
            <a:fld id="{E0D0D758-F31E-4E32-B6D6-717EC872256E}" type="slidenum">
              <a:rPr lang="en-US" altLang="zh-CN"/>
            </a:fld>
            <a:r>
              <a:rPr lang="en-US" altLang="zh-CN"/>
              <a:t>-</a:t>
            </a:r>
            <a:endParaRPr lang="en-US" altLang="zh-CN" sz="800">
              <a:effectLst>
                <a:outerShdw blurRad="38100" dist="38100" dir="2700000" algn="tl">
                  <a:srgbClr val="C0C0C0"/>
                </a:outerShdw>
              </a:effectLst>
            </a:endParaRP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3124200" y="6248400"/>
            <a:ext cx="2895600" cy="457200"/>
          </a:xfrm>
          <a:prstGeom prst="rect">
            <a:avLst/>
          </a:prstGeom>
        </p:spPr>
        <p:txBody>
          <a:bodyPr vert="horz" wrap="square" lIns="91440" tIns="45720" rIns="91440" bIns="45720" numCol="1" anchor="t" anchorCtr="0" compatLnSpc="1"/>
          <a:lstStyle>
            <a:lvl1pPr>
              <a:defRPr smtClean="0">
                <a:ea typeface="宋体" panose="02010600030101010101" pitchFamily="2" charset="-122"/>
              </a:defRPr>
            </a:lvl1pPr>
          </a:lstStyle>
          <a:p>
            <a:pPr>
              <a:defRPr/>
            </a:pPr>
            <a:endParaRPr lang="en-US" altLang="zh-CN"/>
          </a:p>
        </p:txBody>
      </p:sp>
      <p:sp>
        <p:nvSpPr>
          <p:cNvPr id="7" name="灯片编号占位符 6"/>
          <p:cNvSpPr>
            <a:spLocks noGrp="1"/>
          </p:cNvSpPr>
          <p:nvPr>
            <p:ph type="sldNum" sz="quarter" idx="12"/>
          </p:nvPr>
        </p:nvSpPr>
        <p:spPr>
          <a:xfrm>
            <a:off x="6553200" y="6248400"/>
            <a:ext cx="2133600" cy="457200"/>
          </a:xfrm>
          <a:prstGeom prst="rect">
            <a:avLst/>
          </a:prstGeom>
        </p:spPr>
        <p:txBody>
          <a:bodyPr vert="horz" wrap="square" lIns="91440" tIns="45720" rIns="91440" bIns="45720" numCol="1" anchor="t" anchorCtr="0" compatLnSpc="1"/>
          <a:lstStyle>
            <a:lvl1pPr>
              <a:defRPr smtClean="0">
                <a:ea typeface="宋体" panose="02010600030101010101" pitchFamily="2" charset="-122"/>
              </a:defRPr>
            </a:lvl1pPr>
          </a:lstStyle>
          <a:p>
            <a:pPr>
              <a:defRPr/>
            </a:pPr>
            <a:fld id="{529DC04D-1346-4404-A55F-09557472D3C2}" type="slidenum">
              <a:rPr lang="en-US" altLang="zh-CN"/>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a:xfrm>
            <a:off x="6553200" y="6248400"/>
            <a:ext cx="2133600" cy="476250"/>
          </a:xfrm>
          <a:prstGeom prst="rect">
            <a:avLst/>
          </a:prstGeom>
        </p:spPr>
        <p:txBody>
          <a:bodyPr vert="horz" wrap="square" lIns="91440" tIns="45720" rIns="91440" bIns="45720" numCol="1" anchor="t" anchorCtr="0" compatLnSpc="1"/>
          <a:lstStyle>
            <a:lvl1pPr>
              <a:defRPr smtClean="0">
                <a:ea typeface="宋体" panose="02010600030101010101" pitchFamily="2" charset="-122"/>
              </a:defRPr>
            </a:lvl1pPr>
          </a:lstStyle>
          <a:p>
            <a:pPr>
              <a:defRPr/>
            </a:pPr>
            <a:fld id="{F89D8D86-1CFD-4D70-8674-23C7FA1A5CD7}" type="slidenum">
              <a:rPr lang="en-US" altLang="zh-CN"/>
            </a:fld>
            <a:endParaRPr lang="en-US" altLang="zh-CN"/>
          </a:p>
        </p:txBody>
      </p:sp>
      <p:sp>
        <p:nvSpPr>
          <p:cNvPr id="4" name="Rectangle 14"/>
          <p:cNvSpPr>
            <a:spLocks noGrp="1" noChangeArrowheads="1"/>
          </p:cNvSpPr>
          <p:nvPr>
            <p:ph type="ftr" sz="quarter" idx="12"/>
          </p:nvPr>
        </p:nvSpPr>
        <p:spPr>
          <a:xfrm>
            <a:off x="3124200" y="6248400"/>
            <a:ext cx="2895600" cy="476250"/>
          </a:xfrm>
          <a:prstGeom prst="rect">
            <a:avLst/>
          </a:prstGeom>
        </p:spPr>
        <p:txBody>
          <a:bodyPr vert="horz" wrap="square" lIns="91440" tIns="45720" rIns="91440" bIns="45720" numCol="1" anchor="t" anchorCtr="0" compatLnSpc="1"/>
          <a:lstStyle>
            <a:lvl1pPr>
              <a:defRPr smtClean="0">
                <a:ea typeface="宋体" panose="02010600030101010101" pitchFamily="2" charset="-122"/>
              </a:defRPr>
            </a:lvl1pPr>
          </a:lstStyle>
          <a:p>
            <a:pPr>
              <a:defRPr/>
            </a:pPr>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Slide Number Placeholder 6"/>
          <p:cNvSpPr>
            <a:spLocks noGrp="1"/>
          </p:cNvSpPr>
          <p:nvPr>
            <p:ph type="sldNum" sz="quarter" idx="12"/>
          </p:nvPr>
        </p:nvSpPr>
        <p:spPr/>
        <p:txBody>
          <a:bodyPr/>
          <a:lstStyle/>
          <a:p>
            <a:pPr>
              <a:defRPr/>
            </a:pPr>
            <a:fld id="{9B7C7802-6468-4845-A23D-374F64F67774}"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Slide Number Placeholder 8"/>
          <p:cNvSpPr>
            <a:spLocks noGrp="1"/>
          </p:cNvSpPr>
          <p:nvPr>
            <p:ph type="sldNum" sz="quarter" idx="12"/>
          </p:nvPr>
        </p:nvSpPr>
        <p:spPr/>
        <p:txBody>
          <a:bodyPr/>
          <a:lstStyle/>
          <a:p>
            <a:pPr>
              <a:defRPr/>
            </a:pPr>
            <a:fld id="{06ACB287-0DB8-4E61-A0EF-256FAFF0CD43}" type="slidenum">
              <a:rPr lang="en-US" smtClean="0"/>
            </a:fld>
            <a:endParaRPr 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pPr>
              <a:defRPr/>
            </a:pPr>
            <a:fld id="{06ACB287-0DB8-4E61-A0EF-256FAFF0CD43}" type="slidenum">
              <a:rPr lang="en-US" smtClean="0"/>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ACB287-0DB8-4E61-A0EF-256FAFF0CD43}" type="slidenum">
              <a:rPr lang="en-US" smtClean="0"/>
            </a:fld>
            <a:endParaRPr 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7" name="Slide Number Placeholder 6"/>
          <p:cNvSpPr>
            <a:spLocks noGrp="1"/>
          </p:cNvSpPr>
          <p:nvPr>
            <p:ph type="sldNum" sz="quarter" idx="12"/>
          </p:nvPr>
        </p:nvSpPr>
        <p:spPr/>
        <p:txBody>
          <a:bodyPr/>
          <a:lstStyle/>
          <a:p>
            <a:pPr>
              <a:defRPr/>
            </a:pPr>
            <a:fld id="{06ACB287-0DB8-4E61-A0EF-256FAFF0CD43}" type="slidenum">
              <a:rPr lang="en-US" smtClean="0"/>
            </a:fld>
            <a:endParaRPr lang="en-US"/>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7" name="Slide Number Placeholder 6"/>
          <p:cNvSpPr>
            <a:spLocks noGrp="1"/>
          </p:cNvSpPr>
          <p:nvPr>
            <p:ph type="sldNum" sz="quarter" idx="12"/>
          </p:nvPr>
        </p:nvSpPr>
        <p:spPr/>
        <p:txBody>
          <a:bodyPr/>
          <a:lstStyle/>
          <a:p>
            <a:pPr>
              <a:defRPr/>
            </a:pPr>
            <a:fld id="{06ACB287-0DB8-4E61-A0EF-256FAFF0CD43}" type="slidenum">
              <a:rPr lang="en-US" smtClean="0"/>
            </a:fld>
            <a:endParaRPr 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Slide Number Placeholder 5"/>
          <p:cNvSpPr>
            <a:spLocks noGrp="1"/>
          </p:cNvSpPr>
          <p:nvPr>
            <p:ph type="sldNum" sz="quarter" idx="12"/>
          </p:nvPr>
        </p:nvSpPr>
        <p:spPr/>
        <p:txBody>
          <a:bodyPr/>
          <a:lstStyle/>
          <a:p>
            <a:pPr>
              <a:defRPr/>
            </a:pPr>
            <a:fld id="{06ACB287-0DB8-4E61-A0EF-256FAFF0CD43}" type="slidenum">
              <a:rPr lang="en-US" smtClean="0"/>
            </a:fld>
            <a:endParaRPr 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7" Type="http://schemas.openxmlformats.org/officeDocument/2006/relationships/image" Target="../media/image2.png"/><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6ACB287-0DB8-4E61-A0EF-256FAFF0CD4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685800" y="609600"/>
            <a:ext cx="7772400" cy="11430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43" name="Rectangle 3"/>
          <p:cNvSpPr>
            <a:spLocks noGrp="1" noChangeArrowheads="1"/>
          </p:cNvSpPr>
          <p:nvPr>
            <p:ph type="body" idx="1"/>
          </p:nvPr>
        </p:nvSpPr>
        <p:spPr bwMode="auto">
          <a:xfrm>
            <a:off x="685800" y="1981200"/>
            <a:ext cx="7772400" cy="4114800"/>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a:defRPr/>
            </a:pPr>
            <a:fld id="{F7E01D1B-383B-49D5-B596-AC9C61F2750E}" type="slidenum">
              <a:rPr lang="en-US" altLang="zh-CN"/>
            </a:fld>
            <a:endParaRPr lang="en-US" altLang="zh-CN"/>
          </a:p>
        </p:txBody>
      </p:sp>
    </p:spTree>
  </p:cSld>
  <p:clrMap bg1="dk2" tx1="lt1" bg2="dk1"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8" name="Freeform 44"/>
          <p:cNvSpPr/>
          <p:nvPr/>
        </p:nvSpPr>
        <p:spPr bwMode="auto">
          <a:xfrm>
            <a:off x="457200" y="6486525"/>
            <a:ext cx="8686800" cy="228600"/>
          </a:xfrm>
          <a:custGeom>
            <a:avLst/>
            <a:gdLst/>
            <a:ahLst/>
            <a:cxnLst>
              <a:cxn ang="0">
                <a:pos x="5472" y="0"/>
              </a:cxn>
              <a:cxn ang="0">
                <a:pos x="0" y="0"/>
              </a:cxn>
              <a:cxn ang="0">
                <a:pos x="0" y="144"/>
              </a:cxn>
              <a:cxn ang="0">
                <a:pos x="1319" y="144"/>
              </a:cxn>
              <a:cxn ang="0">
                <a:pos x="1457" y="49"/>
              </a:cxn>
              <a:cxn ang="0">
                <a:pos x="5401" y="49"/>
              </a:cxn>
              <a:cxn ang="0">
                <a:pos x="5472" y="0"/>
              </a:cxn>
            </a:cxnLst>
            <a:rect l="0" t="0" r="r" b="b"/>
            <a:pathLst>
              <a:path w="5472" h="144">
                <a:moveTo>
                  <a:pt x="5472" y="0"/>
                </a:moveTo>
                <a:lnTo>
                  <a:pt x="0" y="0"/>
                </a:lnTo>
                <a:lnTo>
                  <a:pt x="0" y="144"/>
                </a:lnTo>
                <a:lnTo>
                  <a:pt x="1319" y="144"/>
                </a:lnTo>
                <a:lnTo>
                  <a:pt x="1457" y="49"/>
                </a:lnTo>
                <a:lnTo>
                  <a:pt x="5401" y="49"/>
                </a:lnTo>
                <a:lnTo>
                  <a:pt x="5472" y="0"/>
                </a:lnTo>
                <a:close/>
              </a:path>
            </a:pathLst>
          </a:cu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lin ang="2700000" scaled="1"/>
            <a:tileRect/>
          </a:gradFill>
          <a:ln w="9525">
            <a:solidFill>
              <a:schemeClr val="accent1">
                <a:lumMod val="75000"/>
              </a:schemeClr>
            </a:solidFill>
            <a:round/>
          </a:ln>
        </p:spPr>
        <p:txBody>
          <a:bodyPr/>
          <a:lstStyle/>
          <a:p>
            <a:pPr>
              <a:defRPr/>
            </a:pPr>
            <a:endParaRPr lang="zh-CN" altLang="en-US">
              <a:ea typeface="宋体" panose="02010600030101010101" pitchFamily="2" charset="-122"/>
            </a:endParaRPr>
          </a:p>
        </p:txBody>
      </p:sp>
      <p:sp>
        <p:nvSpPr>
          <p:cNvPr id="1060" name="Freeform 36"/>
          <p:cNvSpPr/>
          <p:nvPr/>
        </p:nvSpPr>
        <p:spPr bwMode="auto">
          <a:xfrm>
            <a:off x="457200" y="928688"/>
            <a:ext cx="8686800" cy="228600"/>
          </a:xfrm>
          <a:custGeom>
            <a:avLst/>
            <a:gdLst/>
            <a:ahLst/>
            <a:cxnLst>
              <a:cxn ang="0">
                <a:pos x="0" y="0"/>
              </a:cxn>
              <a:cxn ang="0">
                <a:pos x="11516" y="0"/>
              </a:cxn>
              <a:cxn ang="0">
                <a:pos x="11502" y="440"/>
              </a:cxn>
              <a:cxn ang="0">
                <a:pos x="8740" y="440"/>
              </a:cxn>
              <a:cxn ang="0">
                <a:pos x="8450" y="150"/>
              </a:cxn>
              <a:cxn ang="0">
                <a:pos x="150" y="150"/>
              </a:cxn>
              <a:cxn ang="0">
                <a:pos x="0" y="0"/>
              </a:cxn>
            </a:cxnLst>
            <a:rect l="0" t="0" r="r" b="b"/>
            <a:pathLst>
              <a:path w="11516" h="440">
                <a:moveTo>
                  <a:pt x="0" y="0"/>
                </a:moveTo>
                <a:lnTo>
                  <a:pt x="11516" y="0"/>
                </a:lnTo>
                <a:lnTo>
                  <a:pt x="11502" y="440"/>
                </a:lnTo>
                <a:lnTo>
                  <a:pt x="8740" y="440"/>
                </a:lnTo>
                <a:lnTo>
                  <a:pt x="8450" y="150"/>
                </a:lnTo>
                <a:lnTo>
                  <a:pt x="150" y="150"/>
                </a:lnTo>
                <a:lnTo>
                  <a:pt x="0" y="0"/>
                </a:lnTo>
                <a:close/>
              </a:path>
            </a:pathLst>
          </a:custGeom>
          <a:solidFill>
            <a:srgbClr val="808080"/>
          </a:solidFill>
          <a:ln w="9525">
            <a:solidFill>
              <a:srgbClr val="808080"/>
            </a:solidFill>
            <a:round/>
          </a:ln>
        </p:spPr>
        <p:txBody>
          <a:bodyPr/>
          <a:lstStyle/>
          <a:p>
            <a:pPr>
              <a:defRPr/>
            </a:pPr>
            <a:endParaRPr lang="zh-CN" altLang="en-US">
              <a:ea typeface="宋体" panose="02010600030101010101" pitchFamily="2" charset="-122"/>
            </a:endParaRPr>
          </a:p>
        </p:txBody>
      </p:sp>
      <p:sp>
        <p:nvSpPr>
          <p:cNvPr id="14340" name="Rectangle 2"/>
          <p:cNvSpPr>
            <a:spLocks noGrp="1" noChangeArrowheads="1"/>
          </p:cNvSpPr>
          <p:nvPr>
            <p:ph type="title"/>
          </p:nvPr>
        </p:nvSpPr>
        <p:spPr bwMode="auto">
          <a:xfrm>
            <a:off x="457200" y="71438"/>
            <a:ext cx="8382000" cy="857250"/>
          </a:xfrm>
          <a:prstGeom prst="rect">
            <a:avLst/>
          </a:prstGeom>
          <a:noFill/>
          <a:ln w="9525">
            <a:noFill/>
            <a:miter lim="800000"/>
          </a:ln>
        </p:spPr>
        <p:txBody>
          <a:bodyPr vert="horz" wrap="square" lIns="91440" tIns="45720" rIns="91440" bIns="45720" numCol="1" anchor="ctr" anchorCtr="0" compatLnSpc="1"/>
          <a:lstStyle/>
          <a:p>
            <a:pPr lvl="0"/>
            <a:r>
              <a:rPr lang="fr-FR" altLang="zh-CN" smtClean="0"/>
              <a:t>Cliquez et modifiez le titre</a:t>
            </a:r>
            <a:endParaRPr lang="fr-FR" altLang="zh-CN" smtClean="0"/>
          </a:p>
        </p:txBody>
      </p:sp>
      <p:sp>
        <p:nvSpPr>
          <p:cNvPr id="14341" name="Rectangle 3"/>
          <p:cNvSpPr>
            <a:spLocks noGrp="1" noChangeArrowheads="1"/>
          </p:cNvSpPr>
          <p:nvPr>
            <p:ph type="body" idx="1"/>
          </p:nvPr>
        </p:nvSpPr>
        <p:spPr bwMode="auto">
          <a:xfrm>
            <a:off x="381000" y="1371600"/>
            <a:ext cx="8382000" cy="4838700"/>
          </a:xfrm>
          <a:prstGeom prst="rect">
            <a:avLst/>
          </a:prstGeom>
          <a:noFill/>
          <a:ln w="9525">
            <a:noFill/>
            <a:miter lim="800000"/>
          </a:ln>
        </p:spPr>
        <p:txBody>
          <a:bodyPr vert="horz" wrap="square" lIns="91440" tIns="45720" rIns="91440" bIns="45720" numCol="1" anchor="t" anchorCtr="0" compatLnSpc="1"/>
          <a:lstStyle/>
          <a:p>
            <a:pPr lvl="0"/>
            <a:r>
              <a:rPr lang="fr-FR" altLang="zh-CN" smtClean="0"/>
              <a:t>Cliquez pour modifier les styles du texte du masque</a:t>
            </a:r>
            <a:endParaRPr lang="fr-FR" altLang="zh-CN" smtClean="0"/>
          </a:p>
          <a:p>
            <a:pPr lvl="1"/>
            <a:r>
              <a:rPr lang="fr-FR" altLang="zh-CN" smtClean="0"/>
              <a:t>Deuxième niveau</a:t>
            </a:r>
            <a:endParaRPr lang="fr-FR" altLang="zh-CN" smtClean="0"/>
          </a:p>
          <a:p>
            <a:pPr lvl="2"/>
            <a:r>
              <a:rPr lang="fr-FR" altLang="zh-CN" smtClean="0"/>
              <a:t>Troisième niveau</a:t>
            </a:r>
            <a:endParaRPr lang="fr-FR" altLang="zh-CN" smtClean="0"/>
          </a:p>
          <a:p>
            <a:pPr lvl="3"/>
            <a:r>
              <a:rPr lang="fr-FR" altLang="zh-CN" smtClean="0"/>
              <a:t>Quatrième niveau</a:t>
            </a:r>
            <a:endParaRPr lang="fr-FR" altLang="zh-CN" smtClean="0"/>
          </a:p>
          <a:p>
            <a:pPr lvl="4"/>
            <a:r>
              <a:rPr lang="fr-FR" altLang="zh-CN" smtClean="0"/>
              <a:t>Cinquième niveau</a:t>
            </a:r>
            <a:endParaRPr lang="fr-FR" altLang="zh-CN" smtClean="0"/>
          </a:p>
        </p:txBody>
      </p:sp>
      <p:sp>
        <p:nvSpPr>
          <p:cNvPr id="1061" name="Text Box 37"/>
          <p:cNvSpPr txBox="1">
            <a:spLocks noChangeArrowheads="1"/>
          </p:cNvSpPr>
          <p:nvPr/>
        </p:nvSpPr>
        <p:spPr bwMode="auto">
          <a:xfrm>
            <a:off x="7035800" y="890588"/>
            <a:ext cx="1838325" cy="323850"/>
          </a:xfrm>
          <a:prstGeom prst="rect">
            <a:avLst/>
          </a:prstGeom>
          <a:noFill/>
          <a:ln w="9525">
            <a:noFill/>
            <a:miter lim="800000"/>
          </a:ln>
          <a:effectLst/>
        </p:spPr>
        <p:txBody>
          <a:bodyPr>
            <a:spAutoFit/>
          </a:bodyPr>
          <a:lstStyle/>
          <a:p>
            <a:pPr>
              <a:spcBef>
                <a:spcPct val="50000"/>
              </a:spcBef>
              <a:defRPr/>
            </a:pPr>
            <a:r>
              <a:rPr lang="fr-FR" sz="1500" b="1" dirty="0">
                <a:solidFill>
                  <a:schemeClr val="bg1"/>
                </a:solidFill>
              </a:rPr>
              <a:t>www.bupt.edu.cn</a:t>
            </a:r>
            <a:endParaRPr lang="fr-FR" sz="1500" b="1" dirty="0">
              <a:solidFill>
                <a:schemeClr val="bg1"/>
              </a:solidFill>
            </a:endParaRPr>
          </a:p>
        </p:txBody>
      </p:sp>
      <p:sp>
        <p:nvSpPr>
          <p:cNvPr id="1067" name="Rectangle 43"/>
          <p:cNvSpPr>
            <a:spLocks noChangeArrowheads="1"/>
          </p:cNvSpPr>
          <p:nvPr/>
        </p:nvSpPr>
        <p:spPr bwMode="auto">
          <a:xfrm>
            <a:off x="8353425" y="6540500"/>
            <a:ext cx="454025" cy="317500"/>
          </a:xfrm>
          <a:prstGeom prst="rect">
            <a:avLst/>
          </a:prstGeom>
          <a:noFill/>
          <a:ln w="9525">
            <a:noFill/>
            <a:miter lim="800000"/>
          </a:ln>
          <a:effectLst/>
        </p:spPr>
        <p:txBody>
          <a:bodyPr/>
          <a:lstStyle/>
          <a:p>
            <a:pPr algn="r">
              <a:defRPr/>
            </a:pPr>
            <a:fld id="{00478039-ADF8-4F65-B9CA-8115FCB1CE58}" type="slidenum">
              <a:rPr lang="fr-FR" altLang="zh-CN" sz="1000">
                <a:ea typeface="宋体" panose="02010600030101010101" pitchFamily="2" charset="-122"/>
              </a:rPr>
            </a:fld>
            <a:endParaRPr lang="fr-FR" altLang="zh-CN" sz="1000" dirty="0">
              <a:ea typeface="宋体" panose="02010600030101010101" pitchFamily="2" charset="-122"/>
            </a:endParaRPr>
          </a:p>
        </p:txBody>
      </p:sp>
      <p:sp>
        <p:nvSpPr>
          <p:cNvPr id="12" name="日期占位符 11"/>
          <p:cNvSpPr>
            <a:spLocks noGrp="1"/>
          </p:cNvSpPr>
          <p:nvPr>
            <p:ph type="dt" sz="half" idx="2"/>
          </p:nvPr>
        </p:nvSpPr>
        <p:spPr>
          <a:xfrm>
            <a:off x="457200" y="6429375"/>
            <a:ext cx="2133600" cy="365125"/>
          </a:xfrm>
          <a:prstGeom prst="rect">
            <a:avLst/>
          </a:prstGeom>
        </p:spPr>
        <p:txBody>
          <a:bodyPr vert="horz" wrap="square" lIns="91440" tIns="45720" rIns="91440" bIns="45720" numCol="1" anchor="ctr" anchorCtr="0" compatLnSpc="1"/>
          <a:lstStyle>
            <a:lvl1pPr>
              <a:defRPr sz="1200">
                <a:solidFill>
                  <a:srgbClr val="898989"/>
                </a:solidFill>
                <a:latin typeface="Arial" panose="020B0604020202020204" pitchFamily="34" charset="0"/>
                <a:ea typeface="宋体" panose="02010600030101010101" pitchFamily="2" charset="-122"/>
              </a:defRPr>
            </a:lvl1pPr>
          </a:lstStyle>
          <a:p>
            <a:pPr>
              <a:defRPr/>
            </a:pPr>
            <a:fld id="{C2A101C8-C794-4109-B4FC-583E9C14765D}" type="datetime2">
              <a:rPr lang="en-US" altLang="zh-CN"/>
            </a:fld>
            <a:endParaRPr lang="zh-CN" altLang="en-US"/>
          </a:p>
        </p:txBody>
      </p:sp>
      <p:pic>
        <p:nvPicPr>
          <p:cNvPr id="14345" name="Picture 11"/>
          <p:cNvPicPr>
            <a:picLocks noChangeAspect="1" noChangeArrowheads="1"/>
          </p:cNvPicPr>
          <p:nvPr userDrawn="1"/>
        </p:nvPicPr>
        <p:blipFill>
          <a:blip r:embed="rId7"/>
          <a:srcRect/>
          <a:stretch>
            <a:fillRect/>
          </a:stretch>
        </p:blipFill>
        <p:spPr bwMode="auto">
          <a:xfrm>
            <a:off x="8286750" y="0"/>
            <a:ext cx="857250" cy="8572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Lst>
  <p:hf sldNum="0" hdr="0" ftr="0"/>
  <p:txStyles>
    <p:titleStyle>
      <a:lvl1pPr algn="l" rtl="0" eaLnBrk="0" fontAlgn="base" hangingPunct="0">
        <a:spcBef>
          <a:spcPct val="0"/>
        </a:spcBef>
        <a:spcAft>
          <a:spcPct val="0"/>
        </a:spcAft>
        <a:defRPr sz="3200" b="1">
          <a:solidFill>
            <a:srgbClr val="0005A1"/>
          </a:solidFill>
          <a:latin typeface="+mj-lt"/>
          <a:ea typeface="+mj-ea"/>
          <a:cs typeface="+mj-cs"/>
        </a:defRPr>
      </a:lvl1pPr>
      <a:lvl2pPr algn="l" rtl="0" eaLnBrk="0" fontAlgn="base" hangingPunct="0">
        <a:spcBef>
          <a:spcPct val="0"/>
        </a:spcBef>
        <a:spcAft>
          <a:spcPct val="0"/>
        </a:spcAft>
        <a:defRPr sz="3200" b="1">
          <a:solidFill>
            <a:srgbClr val="0005A1"/>
          </a:solidFill>
          <a:latin typeface="Arial" panose="020B0604020202020204" pitchFamily="34" charset="0"/>
        </a:defRPr>
      </a:lvl2pPr>
      <a:lvl3pPr algn="l" rtl="0" eaLnBrk="0" fontAlgn="base" hangingPunct="0">
        <a:spcBef>
          <a:spcPct val="0"/>
        </a:spcBef>
        <a:spcAft>
          <a:spcPct val="0"/>
        </a:spcAft>
        <a:defRPr sz="3200" b="1">
          <a:solidFill>
            <a:srgbClr val="0005A1"/>
          </a:solidFill>
          <a:latin typeface="Arial" panose="020B0604020202020204" pitchFamily="34" charset="0"/>
        </a:defRPr>
      </a:lvl3pPr>
      <a:lvl4pPr algn="l" rtl="0" eaLnBrk="0" fontAlgn="base" hangingPunct="0">
        <a:spcBef>
          <a:spcPct val="0"/>
        </a:spcBef>
        <a:spcAft>
          <a:spcPct val="0"/>
        </a:spcAft>
        <a:defRPr sz="3200" b="1">
          <a:solidFill>
            <a:srgbClr val="0005A1"/>
          </a:solidFill>
          <a:latin typeface="Arial" panose="020B0604020202020204" pitchFamily="34" charset="0"/>
        </a:defRPr>
      </a:lvl4pPr>
      <a:lvl5pPr algn="l" rtl="0" eaLnBrk="0" fontAlgn="base" hangingPunct="0">
        <a:spcBef>
          <a:spcPct val="0"/>
        </a:spcBef>
        <a:spcAft>
          <a:spcPct val="0"/>
        </a:spcAft>
        <a:defRPr sz="3200" b="1">
          <a:solidFill>
            <a:srgbClr val="0005A1"/>
          </a:solidFill>
          <a:latin typeface="Arial" panose="020B0604020202020204" pitchFamily="34" charset="0"/>
        </a:defRPr>
      </a:lvl5pPr>
      <a:lvl6pPr marL="457200" algn="l" rtl="0" eaLnBrk="0" fontAlgn="base" hangingPunct="0">
        <a:spcBef>
          <a:spcPct val="0"/>
        </a:spcBef>
        <a:spcAft>
          <a:spcPct val="0"/>
        </a:spcAft>
        <a:defRPr sz="3200" b="1">
          <a:solidFill>
            <a:srgbClr val="0005A1"/>
          </a:solidFill>
          <a:latin typeface="Arial" panose="020B0604020202020204" pitchFamily="34" charset="0"/>
        </a:defRPr>
      </a:lvl6pPr>
      <a:lvl7pPr marL="914400" algn="l" rtl="0" eaLnBrk="0" fontAlgn="base" hangingPunct="0">
        <a:spcBef>
          <a:spcPct val="0"/>
        </a:spcBef>
        <a:spcAft>
          <a:spcPct val="0"/>
        </a:spcAft>
        <a:defRPr sz="3200" b="1">
          <a:solidFill>
            <a:srgbClr val="0005A1"/>
          </a:solidFill>
          <a:latin typeface="Arial" panose="020B0604020202020204" pitchFamily="34" charset="0"/>
        </a:defRPr>
      </a:lvl7pPr>
      <a:lvl8pPr marL="1371600" algn="l" rtl="0" eaLnBrk="0" fontAlgn="base" hangingPunct="0">
        <a:spcBef>
          <a:spcPct val="0"/>
        </a:spcBef>
        <a:spcAft>
          <a:spcPct val="0"/>
        </a:spcAft>
        <a:defRPr sz="3200" b="1">
          <a:solidFill>
            <a:srgbClr val="0005A1"/>
          </a:solidFill>
          <a:latin typeface="Arial" panose="020B0604020202020204" pitchFamily="34" charset="0"/>
        </a:defRPr>
      </a:lvl8pPr>
      <a:lvl9pPr marL="1828800" algn="l" rtl="0" eaLnBrk="0" fontAlgn="base" hangingPunct="0">
        <a:spcBef>
          <a:spcPct val="0"/>
        </a:spcBef>
        <a:spcAft>
          <a:spcPct val="0"/>
        </a:spcAft>
        <a:defRPr sz="3200" b="1">
          <a:solidFill>
            <a:srgbClr val="0005A1"/>
          </a:solidFill>
          <a:latin typeface="Arial" panose="020B0604020202020204" pitchFamily="34" charset="0"/>
        </a:defRPr>
      </a:lvl9pPr>
    </p:titleStyle>
    <p:bodyStyle>
      <a:lvl1pPr marL="190500" indent="-190500" algn="l" rtl="0" eaLnBrk="0" fontAlgn="base" hangingPunct="0">
        <a:spcBef>
          <a:spcPct val="20000"/>
        </a:spcBef>
        <a:spcAft>
          <a:spcPct val="0"/>
        </a:spcAft>
        <a:buFont typeface="Wingdings" panose="05000000000000000000" pitchFamily="2" charset="2"/>
        <a:buChar char="§"/>
        <a:defRPr sz="2400">
          <a:solidFill>
            <a:srgbClr val="000099"/>
          </a:solidFill>
          <a:latin typeface="+mn-lt"/>
          <a:ea typeface="+mn-ea"/>
          <a:cs typeface="+mn-cs"/>
        </a:defRPr>
      </a:lvl1pPr>
      <a:lvl2pPr marL="571500" indent="-190500" algn="l" rtl="0" eaLnBrk="0" fontAlgn="base" hangingPunct="0">
        <a:spcBef>
          <a:spcPct val="20000"/>
        </a:spcBef>
        <a:spcAft>
          <a:spcPct val="0"/>
        </a:spcAft>
        <a:buChar char="-"/>
        <a:defRPr sz="2800">
          <a:solidFill>
            <a:schemeClr val="tx1"/>
          </a:solidFill>
          <a:latin typeface="+mn-lt"/>
        </a:defRPr>
      </a:lvl2pPr>
      <a:lvl3pPr marL="952500" indent="-38100" algn="l" rtl="0" eaLnBrk="0" fontAlgn="base" hangingPunct="0">
        <a:spcBef>
          <a:spcPct val="20000"/>
        </a:spcBef>
        <a:spcAft>
          <a:spcPct val="0"/>
        </a:spcAft>
        <a:buChar char="•"/>
        <a:defRPr sz="1600">
          <a:solidFill>
            <a:schemeClr val="tx1"/>
          </a:solidFill>
          <a:latin typeface="+mn-lt"/>
        </a:defRPr>
      </a:lvl3pPr>
      <a:lvl4pPr marL="1333500" indent="38100" algn="l" rtl="0" eaLnBrk="0" fontAlgn="base" hangingPunct="0">
        <a:spcBef>
          <a:spcPct val="20000"/>
        </a:spcBef>
        <a:spcAft>
          <a:spcPct val="0"/>
        </a:spcAft>
        <a:buChar char="–"/>
        <a:defRPr sz="1400">
          <a:solidFill>
            <a:schemeClr val="tx1"/>
          </a:solidFill>
          <a:latin typeface="+mn-lt"/>
        </a:defRPr>
      </a:lvl4pPr>
      <a:lvl5pPr marL="1714500" indent="114300" algn="l" rtl="0" eaLnBrk="0" fontAlgn="base" hangingPunct="0">
        <a:spcBef>
          <a:spcPct val="20000"/>
        </a:spcBef>
        <a:spcAft>
          <a:spcPct val="0"/>
        </a:spcAft>
        <a:buChar char="»"/>
        <a:defRPr sz="1200">
          <a:solidFill>
            <a:schemeClr val="tx1"/>
          </a:solidFill>
          <a:latin typeface="+mn-lt"/>
        </a:defRPr>
      </a:lvl5pPr>
      <a:lvl6pPr marL="2171700" algn="l" rtl="0" eaLnBrk="0" fontAlgn="base" hangingPunct="0">
        <a:spcBef>
          <a:spcPct val="20000"/>
        </a:spcBef>
        <a:spcAft>
          <a:spcPct val="0"/>
        </a:spcAft>
        <a:defRPr sz="1200">
          <a:solidFill>
            <a:schemeClr val="tx1"/>
          </a:solidFill>
          <a:latin typeface="+mn-lt"/>
        </a:defRPr>
      </a:lvl6pPr>
      <a:lvl7pPr marL="2628900" algn="l" rtl="0" eaLnBrk="0" fontAlgn="base" hangingPunct="0">
        <a:spcBef>
          <a:spcPct val="20000"/>
        </a:spcBef>
        <a:spcAft>
          <a:spcPct val="0"/>
        </a:spcAft>
        <a:defRPr sz="1200">
          <a:solidFill>
            <a:schemeClr val="tx1"/>
          </a:solidFill>
          <a:latin typeface="+mn-lt"/>
        </a:defRPr>
      </a:lvl7pPr>
      <a:lvl8pPr marL="3086100" algn="l" rtl="0" eaLnBrk="0" fontAlgn="base" hangingPunct="0">
        <a:spcBef>
          <a:spcPct val="20000"/>
        </a:spcBef>
        <a:spcAft>
          <a:spcPct val="0"/>
        </a:spcAft>
        <a:defRPr sz="1200">
          <a:solidFill>
            <a:schemeClr val="tx1"/>
          </a:solidFill>
          <a:latin typeface="+mn-lt"/>
        </a:defRPr>
      </a:lvl8pPr>
      <a:lvl9pPr marL="3543300" algn="l" rtl="0" eaLnBrk="0" fontAlgn="base" hangingPunct="0">
        <a:spcBef>
          <a:spcPct val="20000"/>
        </a:spcBef>
        <a:spcAft>
          <a:spcPct val="0"/>
        </a:spcAft>
        <a:defRPr sz="12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5.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5.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20.pn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22.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24.pn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5.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hyperlink" Target="http://www.amazon.cn/%E5%A4%A7%E5%AD%A6%E8%AE%A1%E7%AE%97%E6%9C%BA%E6%95%99%E8%82%B2%E5%9B%BD%E5%A4%96%E8%91%97%E5%90%8D%E6%95%99%E6%9D%90%E7%B3%BB%E5%88%97-%E8%AE%A1%E7%AE%97%E6%9C%BA%E5%AE%89%E5%85%A8%E5%AF%BC%E8%AE%BA-%E5%8F%A4%E5%BE%B7%E9%87%8C%E5%A5%87-%E5%A1%94%E7%8E%9B%E8%90%A8/dp/B00B1YUYA0/ref=sr_1_5?ie=UTF8&amp;qid=1361707243&amp;sr=8-5"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hyperlink" Target="http://www.amazon.com/gp/product/images/0201440997/ref=dp_image_0/177-6827248-4577621?ie=UTF8&amp;n=283155&amp;s=books" TargetMode="External"/><Relationship Id="rId3" Type="http://schemas.openxmlformats.org/officeDocument/2006/relationships/image" Target="../media/image29.jpeg"/><Relationship Id="rId2" Type="http://schemas.openxmlformats.org/officeDocument/2006/relationships/hyperlink" Target="http://williamstallings.com/texty_logo_text.jpg" TargetMode="External"/><Relationship Id="rId1" Type="http://schemas.openxmlformats.org/officeDocument/2006/relationships/image" Target="../media/image2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31.png"/><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image" Target="../media/image1.tif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image" Target="../media/image4.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wmf"/><Relationship Id="rId2" Type="http://schemas.openxmlformats.org/officeDocument/2006/relationships/image" Target="../media/image8.tiff"/><Relationship Id="rId1" Type="http://schemas.openxmlformats.org/officeDocument/2006/relationships/image" Target="../media/image7.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tiff"/></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wmf"/></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tiff"/><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image" Target="../media/image9.tiff"/></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7.wmf"/><Relationship Id="rId6" Type="http://schemas.openxmlformats.org/officeDocument/2006/relationships/image" Target="../media/image40.png"/><Relationship Id="rId5" Type="http://schemas.openxmlformats.org/officeDocument/2006/relationships/image" Target="../media/image35.wmf"/><Relationship Id="rId4" Type="http://schemas.openxmlformats.org/officeDocument/2006/relationships/image" Target="../media/image34.wmf"/><Relationship Id="rId3" Type="http://schemas.openxmlformats.org/officeDocument/2006/relationships/image" Target="../media/image39.wmf"/><Relationship Id="rId2" Type="http://schemas.openxmlformats.org/officeDocument/2006/relationships/image" Target="../media/image33.wmf"/><Relationship Id="rId1" Type="http://schemas.openxmlformats.org/officeDocument/2006/relationships/image" Target="../media/image32.wmf"/></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tiff"/></Relationships>
</file>

<file path=ppt/slides/_rels/slide37.xml.rels><?xml version="1.0" encoding="UTF-8" standalone="yes"?>
<Relationships xmlns="http://schemas.openxmlformats.org/package/2006/relationships"><Relationship Id="rId99" Type="http://schemas.openxmlformats.org/officeDocument/2006/relationships/oleObject" Target="../embeddings/oleObject96.bin"/><Relationship Id="rId98" Type="http://schemas.openxmlformats.org/officeDocument/2006/relationships/oleObject" Target="../embeddings/oleObject95.bin"/><Relationship Id="rId97" Type="http://schemas.openxmlformats.org/officeDocument/2006/relationships/oleObject" Target="../embeddings/oleObject94.bin"/><Relationship Id="rId96" Type="http://schemas.openxmlformats.org/officeDocument/2006/relationships/oleObject" Target="../embeddings/oleObject93.bin"/><Relationship Id="rId95" Type="http://schemas.openxmlformats.org/officeDocument/2006/relationships/oleObject" Target="../embeddings/oleObject92.bin"/><Relationship Id="rId94" Type="http://schemas.openxmlformats.org/officeDocument/2006/relationships/oleObject" Target="../embeddings/oleObject91.bin"/><Relationship Id="rId93" Type="http://schemas.openxmlformats.org/officeDocument/2006/relationships/oleObject" Target="../embeddings/oleObject90.bin"/><Relationship Id="rId92" Type="http://schemas.openxmlformats.org/officeDocument/2006/relationships/oleObject" Target="../embeddings/oleObject89.bin"/><Relationship Id="rId91" Type="http://schemas.openxmlformats.org/officeDocument/2006/relationships/oleObject" Target="../embeddings/oleObject88.bin"/><Relationship Id="rId90" Type="http://schemas.openxmlformats.org/officeDocument/2006/relationships/oleObject" Target="../embeddings/oleObject87.bin"/><Relationship Id="rId9" Type="http://schemas.openxmlformats.org/officeDocument/2006/relationships/image" Target="../media/image43.wmf"/><Relationship Id="rId89" Type="http://schemas.openxmlformats.org/officeDocument/2006/relationships/oleObject" Target="../embeddings/oleObject86.bin"/><Relationship Id="rId88" Type="http://schemas.openxmlformats.org/officeDocument/2006/relationships/oleObject" Target="../embeddings/oleObject85.bin"/><Relationship Id="rId87" Type="http://schemas.openxmlformats.org/officeDocument/2006/relationships/oleObject" Target="../embeddings/oleObject84.bin"/><Relationship Id="rId86" Type="http://schemas.openxmlformats.org/officeDocument/2006/relationships/oleObject" Target="../embeddings/oleObject83.bin"/><Relationship Id="rId85" Type="http://schemas.openxmlformats.org/officeDocument/2006/relationships/oleObject" Target="../embeddings/oleObject82.bin"/><Relationship Id="rId84" Type="http://schemas.openxmlformats.org/officeDocument/2006/relationships/oleObject" Target="../embeddings/oleObject81.bin"/><Relationship Id="rId83" Type="http://schemas.openxmlformats.org/officeDocument/2006/relationships/oleObject" Target="../embeddings/oleObject80.bin"/><Relationship Id="rId82" Type="http://schemas.openxmlformats.org/officeDocument/2006/relationships/oleObject" Target="../embeddings/oleObject79.bin"/><Relationship Id="rId81" Type="http://schemas.openxmlformats.org/officeDocument/2006/relationships/oleObject" Target="../embeddings/oleObject78.bin"/><Relationship Id="rId80" Type="http://schemas.openxmlformats.org/officeDocument/2006/relationships/oleObject" Target="../embeddings/oleObject77.bin"/><Relationship Id="rId8" Type="http://schemas.openxmlformats.org/officeDocument/2006/relationships/oleObject" Target="../embeddings/oleObject6.bin"/><Relationship Id="rId79" Type="http://schemas.openxmlformats.org/officeDocument/2006/relationships/oleObject" Target="../embeddings/oleObject76.bin"/><Relationship Id="rId78" Type="http://schemas.openxmlformats.org/officeDocument/2006/relationships/oleObject" Target="../embeddings/oleObject75.bin"/><Relationship Id="rId77" Type="http://schemas.openxmlformats.org/officeDocument/2006/relationships/oleObject" Target="../embeddings/oleObject74.bin"/><Relationship Id="rId76" Type="http://schemas.openxmlformats.org/officeDocument/2006/relationships/oleObject" Target="../embeddings/oleObject73.bin"/><Relationship Id="rId75" Type="http://schemas.openxmlformats.org/officeDocument/2006/relationships/oleObject" Target="../embeddings/oleObject72.bin"/><Relationship Id="rId74" Type="http://schemas.openxmlformats.org/officeDocument/2006/relationships/oleObject" Target="../embeddings/oleObject71.bin"/><Relationship Id="rId73" Type="http://schemas.openxmlformats.org/officeDocument/2006/relationships/oleObject" Target="../embeddings/oleObject70.bin"/><Relationship Id="rId72" Type="http://schemas.openxmlformats.org/officeDocument/2006/relationships/oleObject" Target="../embeddings/oleObject69.bin"/><Relationship Id="rId71" Type="http://schemas.openxmlformats.org/officeDocument/2006/relationships/oleObject" Target="../embeddings/oleObject68.bin"/><Relationship Id="rId70" Type="http://schemas.openxmlformats.org/officeDocument/2006/relationships/oleObject" Target="../embeddings/oleObject67.bin"/><Relationship Id="rId7" Type="http://schemas.openxmlformats.org/officeDocument/2006/relationships/oleObject" Target="../embeddings/oleObject5.bin"/><Relationship Id="rId69" Type="http://schemas.openxmlformats.org/officeDocument/2006/relationships/oleObject" Target="../embeddings/oleObject66.bin"/><Relationship Id="rId68" Type="http://schemas.openxmlformats.org/officeDocument/2006/relationships/oleObject" Target="../embeddings/oleObject65.bin"/><Relationship Id="rId67" Type="http://schemas.openxmlformats.org/officeDocument/2006/relationships/oleObject" Target="../embeddings/oleObject64.bin"/><Relationship Id="rId66" Type="http://schemas.openxmlformats.org/officeDocument/2006/relationships/oleObject" Target="../embeddings/oleObject63.bin"/><Relationship Id="rId65" Type="http://schemas.openxmlformats.org/officeDocument/2006/relationships/oleObject" Target="../embeddings/oleObject62.bin"/><Relationship Id="rId64" Type="http://schemas.openxmlformats.org/officeDocument/2006/relationships/oleObject" Target="../embeddings/oleObject61.bin"/><Relationship Id="rId63" Type="http://schemas.openxmlformats.org/officeDocument/2006/relationships/oleObject" Target="../embeddings/oleObject60.bin"/><Relationship Id="rId62" Type="http://schemas.openxmlformats.org/officeDocument/2006/relationships/oleObject" Target="../embeddings/oleObject59.bin"/><Relationship Id="rId61" Type="http://schemas.openxmlformats.org/officeDocument/2006/relationships/oleObject" Target="../embeddings/oleObject58.bin"/><Relationship Id="rId60" Type="http://schemas.openxmlformats.org/officeDocument/2006/relationships/oleObject" Target="../embeddings/oleObject57.bin"/><Relationship Id="rId6" Type="http://schemas.openxmlformats.org/officeDocument/2006/relationships/oleObject" Target="../embeddings/oleObject4.bin"/><Relationship Id="rId59" Type="http://schemas.openxmlformats.org/officeDocument/2006/relationships/oleObject" Target="../embeddings/oleObject56.bin"/><Relationship Id="rId58" Type="http://schemas.openxmlformats.org/officeDocument/2006/relationships/oleObject" Target="../embeddings/oleObject55.bin"/><Relationship Id="rId57" Type="http://schemas.openxmlformats.org/officeDocument/2006/relationships/oleObject" Target="../embeddings/oleObject54.bin"/><Relationship Id="rId56" Type="http://schemas.openxmlformats.org/officeDocument/2006/relationships/oleObject" Target="../embeddings/oleObject53.bin"/><Relationship Id="rId55" Type="http://schemas.openxmlformats.org/officeDocument/2006/relationships/oleObject" Target="../embeddings/oleObject52.bin"/><Relationship Id="rId54" Type="http://schemas.openxmlformats.org/officeDocument/2006/relationships/oleObject" Target="../embeddings/oleObject51.bin"/><Relationship Id="rId53" Type="http://schemas.openxmlformats.org/officeDocument/2006/relationships/oleObject" Target="../embeddings/oleObject50.bin"/><Relationship Id="rId52" Type="http://schemas.openxmlformats.org/officeDocument/2006/relationships/oleObject" Target="../embeddings/oleObject49.bin"/><Relationship Id="rId51" Type="http://schemas.openxmlformats.org/officeDocument/2006/relationships/oleObject" Target="../embeddings/oleObject48.bin"/><Relationship Id="rId50" Type="http://schemas.openxmlformats.org/officeDocument/2006/relationships/oleObject" Target="../embeddings/oleObject47.bin"/><Relationship Id="rId5" Type="http://schemas.openxmlformats.org/officeDocument/2006/relationships/oleObject" Target="../embeddings/oleObject3.bin"/><Relationship Id="rId49" Type="http://schemas.openxmlformats.org/officeDocument/2006/relationships/oleObject" Target="../embeddings/oleObject46.bin"/><Relationship Id="rId48" Type="http://schemas.openxmlformats.org/officeDocument/2006/relationships/oleObject" Target="../embeddings/oleObject45.bin"/><Relationship Id="rId47" Type="http://schemas.openxmlformats.org/officeDocument/2006/relationships/oleObject" Target="../embeddings/oleObject44.bin"/><Relationship Id="rId46" Type="http://schemas.openxmlformats.org/officeDocument/2006/relationships/oleObject" Target="../embeddings/oleObject43.bin"/><Relationship Id="rId45" Type="http://schemas.openxmlformats.org/officeDocument/2006/relationships/oleObject" Target="../embeddings/oleObject42.bin"/><Relationship Id="rId44" Type="http://schemas.openxmlformats.org/officeDocument/2006/relationships/oleObject" Target="../embeddings/oleObject41.bin"/><Relationship Id="rId43" Type="http://schemas.openxmlformats.org/officeDocument/2006/relationships/oleObject" Target="../embeddings/oleObject40.bin"/><Relationship Id="rId42" Type="http://schemas.openxmlformats.org/officeDocument/2006/relationships/oleObject" Target="../embeddings/oleObject39.bin"/><Relationship Id="rId41" Type="http://schemas.openxmlformats.org/officeDocument/2006/relationships/oleObject" Target="../embeddings/oleObject38.bin"/><Relationship Id="rId40" Type="http://schemas.openxmlformats.org/officeDocument/2006/relationships/oleObject" Target="../embeddings/oleObject37.bin"/><Relationship Id="rId4" Type="http://schemas.openxmlformats.org/officeDocument/2006/relationships/image" Target="../media/image42.wmf"/><Relationship Id="rId39" Type="http://schemas.openxmlformats.org/officeDocument/2006/relationships/oleObject" Target="../embeddings/oleObject36.bin"/><Relationship Id="rId38" Type="http://schemas.openxmlformats.org/officeDocument/2006/relationships/oleObject" Target="../embeddings/oleObject35.bin"/><Relationship Id="rId37" Type="http://schemas.openxmlformats.org/officeDocument/2006/relationships/oleObject" Target="../embeddings/oleObject34.bin"/><Relationship Id="rId36" Type="http://schemas.openxmlformats.org/officeDocument/2006/relationships/oleObject" Target="../embeddings/oleObject33.bin"/><Relationship Id="rId35" Type="http://schemas.openxmlformats.org/officeDocument/2006/relationships/oleObject" Target="../embeddings/oleObject32.bin"/><Relationship Id="rId34" Type="http://schemas.openxmlformats.org/officeDocument/2006/relationships/oleObject" Target="../embeddings/oleObject31.bin"/><Relationship Id="rId33" Type="http://schemas.openxmlformats.org/officeDocument/2006/relationships/oleObject" Target="../embeddings/oleObject30.bin"/><Relationship Id="rId32" Type="http://schemas.openxmlformats.org/officeDocument/2006/relationships/oleObject" Target="../embeddings/oleObject29.bin"/><Relationship Id="rId31" Type="http://schemas.openxmlformats.org/officeDocument/2006/relationships/oleObject" Target="../embeddings/oleObject28.bin"/><Relationship Id="rId30" Type="http://schemas.openxmlformats.org/officeDocument/2006/relationships/oleObject" Target="../embeddings/oleObject27.bin"/><Relationship Id="rId3" Type="http://schemas.openxmlformats.org/officeDocument/2006/relationships/oleObject" Target="../embeddings/oleObject2.bin"/><Relationship Id="rId29" Type="http://schemas.openxmlformats.org/officeDocument/2006/relationships/oleObject" Target="../embeddings/oleObject26.bin"/><Relationship Id="rId28" Type="http://schemas.openxmlformats.org/officeDocument/2006/relationships/oleObject" Target="../embeddings/oleObject25.bin"/><Relationship Id="rId27" Type="http://schemas.openxmlformats.org/officeDocument/2006/relationships/oleObject" Target="../embeddings/oleObject24.bin"/><Relationship Id="rId26" Type="http://schemas.openxmlformats.org/officeDocument/2006/relationships/oleObject" Target="../embeddings/oleObject23.bin"/><Relationship Id="rId25" Type="http://schemas.openxmlformats.org/officeDocument/2006/relationships/oleObject" Target="../embeddings/oleObject22.bin"/><Relationship Id="rId24" Type="http://schemas.openxmlformats.org/officeDocument/2006/relationships/oleObject" Target="../embeddings/oleObject21.bin"/><Relationship Id="rId23" Type="http://schemas.openxmlformats.org/officeDocument/2006/relationships/oleObject" Target="../embeddings/oleObject20.bin"/><Relationship Id="rId22" Type="http://schemas.openxmlformats.org/officeDocument/2006/relationships/oleObject" Target="../embeddings/oleObject19.bin"/><Relationship Id="rId21" Type="http://schemas.openxmlformats.org/officeDocument/2006/relationships/oleObject" Target="../embeddings/oleObject18.bin"/><Relationship Id="rId20" Type="http://schemas.openxmlformats.org/officeDocument/2006/relationships/oleObject" Target="../embeddings/oleObject17.bin"/><Relationship Id="rId2" Type="http://schemas.openxmlformats.org/officeDocument/2006/relationships/image" Target="../media/image41.wmf"/><Relationship Id="rId19" Type="http://schemas.openxmlformats.org/officeDocument/2006/relationships/oleObject" Target="../embeddings/oleObject16.bin"/><Relationship Id="rId18" Type="http://schemas.openxmlformats.org/officeDocument/2006/relationships/oleObject" Target="../embeddings/oleObject15.bin"/><Relationship Id="rId17" Type="http://schemas.openxmlformats.org/officeDocument/2006/relationships/oleObject" Target="../embeddings/oleObject14.bin"/><Relationship Id="rId16" Type="http://schemas.openxmlformats.org/officeDocument/2006/relationships/oleObject" Target="../embeddings/oleObject13.bin"/><Relationship Id="rId15" Type="http://schemas.openxmlformats.org/officeDocument/2006/relationships/oleObject" Target="../embeddings/oleObject12.bin"/><Relationship Id="rId14" Type="http://schemas.openxmlformats.org/officeDocument/2006/relationships/oleObject" Target="../embeddings/oleObject11.bin"/><Relationship Id="rId13" Type="http://schemas.openxmlformats.org/officeDocument/2006/relationships/oleObject" Target="../embeddings/oleObject10.bin"/><Relationship Id="rId12" Type="http://schemas.openxmlformats.org/officeDocument/2006/relationships/oleObject" Target="../embeddings/oleObject9.bin"/><Relationship Id="rId11" Type="http://schemas.openxmlformats.org/officeDocument/2006/relationships/oleObject" Target="../embeddings/oleObject8.bin"/><Relationship Id="rId109" Type="http://schemas.openxmlformats.org/officeDocument/2006/relationships/vmlDrawing" Target="../drawings/vmlDrawing1.vml"/><Relationship Id="rId108" Type="http://schemas.openxmlformats.org/officeDocument/2006/relationships/slideLayout" Target="../slideLayouts/slideLayout19.xml"/><Relationship Id="rId107" Type="http://schemas.openxmlformats.org/officeDocument/2006/relationships/oleObject" Target="../embeddings/oleObject104.bin"/><Relationship Id="rId106" Type="http://schemas.openxmlformats.org/officeDocument/2006/relationships/oleObject" Target="../embeddings/oleObject103.bin"/><Relationship Id="rId105" Type="http://schemas.openxmlformats.org/officeDocument/2006/relationships/oleObject" Target="../embeddings/oleObject102.bin"/><Relationship Id="rId104" Type="http://schemas.openxmlformats.org/officeDocument/2006/relationships/oleObject" Target="../embeddings/oleObject101.bin"/><Relationship Id="rId103" Type="http://schemas.openxmlformats.org/officeDocument/2006/relationships/oleObject" Target="../embeddings/oleObject100.bin"/><Relationship Id="rId102" Type="http://schemas.openxmlformats.org/officeDocument/2006/relationships/oleObject" Target="../embeddings/oleObject99.bin"/><Relationship Id="rId101" Type="http://schemas.openxmlformats.org/officeDocument/2006/relationships/oleObject" Target="../embeddings/oleObject98.bin"/><Relationship Id="rId100" Type="http://schemas.openxmlformats.org/officeDocument/2006/relationships/oleObject" Target="../embeddings/oleObject97.bin"/><Relationship Id="rId10" Type="http://schemas.openxmlformats.org/officeDocument/2006/relationships/oleObject" Target="../embeddings/oleObject7.bin"/><Relationship Id="rId1"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99" Type="http://schemas.openxmlformats.org/officeDocument/2006/relationships/oleObject" Target="../embeddings/oleObject200.bin"/><Relationship Id="rId98" Type="http://schemas.openxmlformats.org/officeDocument/2006/relationships/oleObject" Target="../embeddings/oleObject199.bin"/><Relationship Id="rId97" Type="http://schemas.openxmlformats.org/officeDocument/2006/relationships/oleObject" Target="../embeddings/oleObject198.bin"/><Relationship Id="rId96" Type="http://schemas.openxmlformats.org/officeDocument/2006/relationships/oleObject" Target="../embeddings/oleObject197.bin"/><Relationship Id="rId95" Type="http://schemas.openxmlformats.org/officeDocument/2006/relationships/oleObject" Target="../embeddings/oleObject196.bin"/><Relationship Id="rId94" Type="http://schemas.openxmlformats.org/officeDocument/2006/relationships/oleObject" Target="../embeddings/oleObject195.bin"/><Relationship Id="rId93" Type="http://schemas.openxmlformats.org/officeDocument/2006/relationships/oleObject" Target="../embeddings/oleObject194.bin"/><Relationship Id="rId92" Type="http://schemas.openxmlformats.org/officeDocument/2006/relationships/oleObject" Target="../embeddings/oleObject193.bin"/><Relationship Id="rId91" Type="http://schemas.openxmlformats.org/officeDocument/2006/relationships/oleObject" Target="../embeddings/oleObject192.bin"/><Relationship Id="rId90" Type="http://schemas.openxmlformats.org/officeDocument/2006/relationships/oleObject" Target="../embeddings/oleObject191.bin"/><Relationship Id="rId9" Type="http://schemas.openxmlformats.org/officeDocument/2006/relationships/oleObject" Target="../embeddings/oleObject110.bin"/><Relationship Id="rId89" Type="http://schemas.openxmlformats.org/officeDocument/2006/relationships/oleObject" Target="../embeddings/oleObject190.bin"/><Relationship Id="rId88" Type="http://schemas.openxmlformats.org/officeDocument/2006/relationships/oleObject" Target="../embeddings/oleObject189.bin"/><Relationship Id="rId87" Type="http://schemas.openxmlformats.org/officeDocument/2006/relationships/oleObject" Target="../embeddings/oleObject188.bin"/><Relationship Id="rId86" Type="http://schemas.openxmlformats.org/officeDocument/2006/relationships/oleObject" Target="../embeddings/oleObject187.bin"/><Relationship Id="rId85" Type="http://schemas.openxmlformats.org/officeDocument/2006/relationships/oleObject" Target="../embeddings/oleObject186.bin"/><Relationship Id="rId84" Type="http://schemas.openxmlformats.org/officeDocument/2006/relationships/oleObject" Target="../embeddings/oleObject185.bin"/><Relationship Id="rId83" Type="http://schemas.openxmlformats.org/officeDocument/2006/relationships/oleObject" Target="../embeddings/oleObject184.bin"/><Relationship Id="rId82" Type="http://schemas.openxmlformats.org/officeDocument/2006/relationships/oleObject" Target="../embeddings/oleObject183.bin"/><Relationship Id="rId81" Type="http://schemas.openxmlformats.org/officeDocument/2006/relationships/oleObject" Target="../embeddings/oleObject182.bin"/><Relationship Id="rId80" Type="http://schemas.openxmlformats.org/officeDocument/2006/relationships/oleObject" Target="../embeddings/oleObject181.bin"/><Relationship Id="rId8" Type="http://schemas.openxmlformats.org/officeDocument/2006/relationships/oleObject" Target="../embeddings/oleObject109.bin"/><Relationship Id="rId79" Type="http://schemas.openxmlformats.org/officeDocument/2006/relationships/oleObject" Target="../embeddings/oleObject180.bin"/><Relationship Id="rId78" Type="http://schemas.openxmlformats.org/officeDocument/2006/relationships/oleObject" Target="../embeddings/oleObject179.bin"/><Relationship Id="rId77" Type="http://schemas.openxmlformats.org/officeDocument/2006/relationships/oleObject" Target="../embeddings/oleObject178.bin"/><Relationship Id="rId76" Type="http://schemas.openxmlformats.org/officeDocument/2006/relationships/oleObject" Target="../embeddings/oleObject177.bin"/><Relationship Id="rId75" Type="http://schemas.openxmlformats.org/officeDocument/2006/relationships/oleObject" Target="../embeddings/oleObject176.bin"/><Relationship Id="rId74" Type="http://schemas.openxmlformats.org/officeDocument/2006/relationships/oleObject" Target="../embeddings/oleObject175.bin"/><Relationship Id="rId73" Type="http://schemas.openxmlformats.org/officeDocument/2006/relationships/oleObject" Target="../embeddings/oleObject174.bin"/><Relationship Id="rId72" Type="http://schemas.openxmlformats.org/officeDocument/2006/relationships/oleObject" Target="../embeddings/oleObject173.bin"/><Relationship Id="rId71" Type="http://schemas.openxmlformats.org/officeDocument/2006/relationships/oleObject" Target="../embeddings/oleObject172.bin"/><Relationship Id="rId70" Type="http://schemas.openxmlformats.org/officeDocument/2006/relationships/oleObject" Target="../embeddings/oleObject171.bin"/><Relationship Id="rId7" Type="http://schemas.openxmlformats.org/officeDocument/2006/relationships/oleObject" Target="../embeddings/oleObject108.bin"/><Relationship Id="rId69" Type="http://schemas.openxmlformats.org/officeDocument/2006/relationships/oleObject" Target="../embeddings/oleObject170.bin"/><Relationship Id="rId68" Type="http://schemas.openxmlformats.org/officeDocument/2006/relationships/oleObject" Target="../embeddings/oleObject169.bin"/><Relationship Id="rId67" Type="http://schemas.openxmlformats.org/officeDocument/2006/relationships/oleObject" Target="../embeddings/oleObject168.bin"/><Relationship Id="rId66" Type="http://schemas.openxmlformats.org/officeDocument/2006/relationships/oleObject" Target="../embeddings/oleObject167.bin"/><Relationship Id="rId65" Type="http://schemas.openxmlformats.org/officeDocument/2006/relationships/oleObject" Target="../embeddings/oleObject166.bin"/><Relationship Id="rId64" Type="http://schemas.openxmlformats.org/officeDocument/2006/relationships/oleObject" Target="../embeddings/oleObject165.bin"/><Relationship Id="rId63" Type="http://schemas.openxmlformats.org/officeDocument/2006/relationships/oleObject" Target="../embeddings/oleObject164.bin"/><Relationship Id="rId62" Type="http://schemas.openxmlformats.org/officeDocument/2006/relationships/oleObject" Target="../embeddings/oleObject163.bin"/><Relationship Id="rId61" Type="http://schemas.openxmlformats.org/officeDocument/2006/relationships/oleObject" Target="../embeddings/oleObject162.bin"/><Relationship Id="rId60" Type="http://schemas.openxmlformats.org/officeDocument/2006/relationships/oleObject" Target="../embeddings/oleObject161.bin"/><Relationship Id="rId6" Type="http://schemas.openxmlformats.org/officeDocument/2006/relationships/image" Target="../media/image43.wmf"/><Relationship Id="rId59" Type="http://schemas.openxmlformats.org/officeDocument/2006/relationships/oleObject" Target="../embeddings/oleObject160.bin"/><Relationship Id="rId58" Type="http://schemas.openxmlformats.org/officeDocument/2006/relationships/oleObject" Target="../embeddings/oleObject159.bin"/><Relationship Id="rId57" Type="http://schemas.openxmlformats.org/officeDocument/2006/relationships/oleObject" Target="../embeddings/oleObject158.bin"/><Relationship Id="rId56" Type="http://schemas.openxmlformats.org/officeDocument/2006/relationships/oleObject" Target="../embeddings/oleObject157.bin"/><Relationship Id="rId55" Type="http://schemas.openxmlformats.org/officeDocument/2006/relationships/oleObject" Target="../embeddings/oleObject156.bin"/><Relationship Id="rId54" Type="http://schemas.openxmlformats.org/officeDocument/2006/relationships/oleObject" Target="../embeddings/oleObject155.bin"/><Relationship Id="rId53" Type="http://schemas.openxmlformats.org/officeDocument/2006/relationships/oleObject" Target="../embeddings/oleObject154.bin"/><Relationship Id="rId52" Type="http://schemas.openxmlformats.org/officeDocument/2006/relationships/oleObject" Target="../embeddings/oleObject153.bin"/><Relationship Id="rId51" Type="http://schemas.openxmlformats.org/officeDocument/2006/relationships/oleObject" Target="../embeddings/oleObject152.bin"/><Relationship Id="rId50" Type="http://schemas.openxmlformats.org/officeDocument/2006/relationships/oleObject" Target="../embeddings/oleObject151.bin"/><Relationship Id="rId5" Type="http://schemas.openxmlformats.org/officeDocument/2006/relationships/oleObject" Target="../embeddings/oleObject107.bin"/><Relationship Id="rId49" Type="http://schemas.openxmlformats.org/officeDocument/2006/relationships/oleObject" Target="../embeddings/oleObject150.bin"/><Relationship Id="rId48" Type="http://schemas.openxmlformats.org/officeDocument/2006/relationships/oleObject" Target="../embeddings/oleObject149.bin"/><Relationship Id="rId47" Type="http://schemas.openxmlformats.org/officeDocument/2006/relationships/oleObject" Target="../embeddings/oleObject148.bin"/><Relationship Id="rId46" Type="http://schemas.openxmlformats.org/officeDocument/2006/relationships/oleObject" Target="../embeddings/oleObject147.bin"/><Relationship Id="rId45" Type="http://schemas.openxmlformats.org/officeDocument/2006/relationships/oleObject" Target="../embeddings/oleObject146.bin"/><Relationship Id="rId44" Type="http://schemas.openxmlformats.org/officeDocument/2006/relationships/oleObject" Target="../embeddings/oleObject145.bin"/><Relationship Id="rId43" Type="http://schemas.openxmlformats.org/officeDocument/2006/relationships/oleObject" Target="../embeddings/oleObject144.bin"/><Relationship Id="rId42" Type="http://schemas.openxmlformats.org/officeDocument/2006/relationships/oleObject" Target="../embeddings/oleObject143.bin"/><Relationship Id="rId41" Type="http://schemas.openxmlformats.org/officeDocument/2006/relationships/oleObject" Target="../embeddings/oleObject142.bin"/><Relationship Id="rId40" Type="http://schemas.openxmlformats.org/officeDocument/2006/relationships/oleObject" Target="../embeddings/oleObject141.bin"/><Relationship Id="rId4" Type="http://schemas.openxmlformats.org/officeDocument/2006/relationships/image" Target="../media/image42.wmf"/><Relationship Id="rId39" Type="http://schemas.openxmlformats.org/officeDocument/2006/relationships/oleObject" Target="../embeddings/oleObject140.bin"/><Relationship Id="rId38" Type="http://schemas.openxmlformats.org/officeDocument/2006/relationships/oleObject" Target="../embeddings/oleObject139.bin"/><Relationship Id="rId37" Type="http://schemas.openxmlformats.org/officeDocument/2006/relationships/oleObject" Target="../embeddings/oleObject138.bin"/><Relationship Id="rId36" Type="http://schemas.openxmlformats.org/officeDocument/2006/relationships/oleObject" Target="../embeddings/oleObject137.bin"/><Relationship Id="rId35" Type="http://schemas.openxmlformats.org/officeDocument/2006/relationships/oleObject" Target="../embeddings/oleObject136.bin"/><Relationship Id="rId34" Type="http://schemas.openxmlformats.org/officeDocument/2006/relationships/oleObject" Target="../embeddings/oleObject135.bin"/><Relationship Id="rId33" Type="http://schemas.openxmlformats.org/officeDocument/2006/relationships/oleObject" Target="../embeddings/oleObject134.bin"/><Relationship Id="rId32" Type="http://schemas.openxmlformats.org/officeDocument/2006/relationships/oleObject" Target="../embeddings/oleObject133.bin"/><Relationship Id="rId31" Type="http://schemas.openxmlformats.org/officeDocument/2006/relationships/oleObject" Target="../embeddings/oleObject132.bin"/><Relationship Id="rId30" Type="http://schemas.openxmlformats.org/officeDocument/2006/relationships/oleObject" Target="../embeddings/oleObject131.bin"/><Relationship Id="rId3" Type="http://schemas.openxmlformats.org/officeDocument/2006/relationships/oleObject" Target="../embeddings/oleObject106.bin"/><Relationship Id="rId29" Type="http://schemas.openxmlformats.org/officeDocument/2006/relationships/oleObject" Target="../embeddings/oleObject130.bin"/><Relationship Id="rId28" Type="http://schemas.openxmlformats.org/officeDocument/2006/relationships/oleObject" Target="../embeddings/oleObject129.bin"/><Relationship Id="rId27" Type="http://schemas.openxmlformats.org/officeDocument/2006/relationships/oleObject" Target="../embeddings/oleObject128.bin"/><Relationship Id="rId26" Type="http://schemas.openxmlformats.org/officeDocument/2006/relationships/oleObject" Target="../embeddings/oleObject127.bin"/><Relationship Id="rId25" Type="http://schemas.openxmlformats.org/officeDocument/2006/relationships/oleObject" Target="../embeddings/oleObject126.bin"/><Relationship Id="rId24" Type="http://schemas.openxmlformats.org/officeDocument/2006/relationships/oleObject" Target="../embeddings/oleObject125.bin"/><Relationship Id="rId23" Type="http://schemas.openxmlformats.org/officeDocument/2006/relationships/oleObject" Target="../embeddings/oleObject124.bin"/><Relationship Id="rId22" Type="http://schemas.openxmlformats.org/officeDocument/2006/relationships/oleObject" Target="../embeddings/oleObject123.bin"/><Relationship Id="rId21" Type="http://schemas.openxmlformats.org/officeDocument/2006/relationships/oleObject" Target="../embeddings/oleObject122.bin"/><Relationship Id="rId20" Type="http://schemas.openxmlformats.org/officeDocument/2006/relationships/oleObject" Target="../embeddings/oleObject121.bin"/><Relationship Id="rId2" Type="http://schemas.openxmlformats.org/officeDocument/2006/relationships/image" Target="../media/image41.wmf"/><Relationship Id="rId19" Type="http://schemas.openxmlformats.org/officeDocument/2006/relationships/oleObject" Target="../embeddings/oleObject120.bin"/><Relationship Id="rId18" Type="http://schemas.openxmlformats.org/officeDocument/2006/relationships/oleObject" Target="../embeddings/oleObject119.bin"/><Relationship Id="rId17" Type="http://schemas.openxmlformats.org/officeDocument/2006/relationships/oleObject" Target="../embeddings/oleObject118.bin"/><Relationship Id="rId16" Type="http://schemas.openxmlformats.org/officeDocument/2006/relationships/oleObject" Target="../embeddings/oleObject117.bin"/><Relationship Id="rId15" Type="http://schemas.openxmlformats.org/officeDocument/2006/relationships/oleObject" Target="../embeddings/oleObject116.bin"/><Relationship Id="rId14" Type="http://schemas.openxmlformats.org/officeDocument/2006/relationships/oleObject" Target="../embeddings/oleObject115.bin"/><Relationship Id="rId13" Type="http://schemas.openxmlformats.org/officeDocument/2006/relationships/oleObject" Target="../embeddings/oleObject114.bin"/><Relationship Id="rId12" Type="http://schemas.openxmlformats.org/officeDocument/2006/relationships/oleObject" Target="../embeddings/oleObject113.bin"/><Relationship Id="rId11" Type="http://schemas.openxmlformats.org/officeDocument/2006/relationships/oleObject" Target="../embeddings/oleObject112.bin"/><Relationship Id="rId106" Type="http://schemas.openxmlformats.org/officeDocument/2006/relationships/vmlDrawing" Target="../drawings/vmlDrawing2.vml"/><Relationship Id="rId105" Type="http://schemas.openxmlformats.org/officeDocument/2006/relationships/slideLayout" Target="../slideLayouts/slideLayout19.xml"/><Relationship Id="rId104" Type="http://schemas.openxmlformats.org/officeDocument/2006/relationships/oleObject" Target="../embeddings/oleObject205.bin"/><Relationship Id="rId103" Type="http://schemas.openxmlformats.org/officeDocument/2006/relationships/oleObject" Target="../embeddings/oleObject204.bin"/><Relationship Id="rId102" Type="http://schemas.openxmlformats.org/officeDocument/2006/relationships/oleObject" Target="../embeddings/oleObject203.bin"/><Relationship Id="rId101" Type="http://schemas.openxmlformats.org/officeDocument/2006/relationships/oleObject" Target="../embeddings/oleObject202.bin"/><Relationship Id="rId100" Type="http://schemas.openxmlformats.org/officeDocument/2006/relationships/oleObject" Target="../embeddings/oleObject201.bin"/><Relationship Id="rId10" Type="http://schemas.openxmlformats.org/officeDocument/2006/relationships/oleObject" Target="../embeddings/oleObject111.bin"/><Relationship Id="rId1" Type="http://schemas.openxmlformats.org/officeDocument/2006/relationships/oleObject" Target="../embeddings/oleObject105.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0.tiff"/><Relationship Id="rId1" Type="http://schemas.openxmlformats.org/officeDocument/2006/relationships/image" Target="../media/image12.tiff"/></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38.wmf"/></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7.jpeg"/></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tiff"/><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image" Target="../media/image9.tiff"/></Relationships>
</file>

<file path=ppt/slides/_rels/slide6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8.png"/><Relationship Id="rId1"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6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slides/_rels/slide68.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openxmlformats.org/officeDocument/2006/relationships/image" Target="../media/image53.wmf"/><Relationship Id="rId4" Type="http://schemas.openxmlformats.org/officeDocument/2006/relationships/image" Target="../media/image52.wmf"/><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5.xml"/><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2.xml"/><Relationship Id="rId7" Type="http://schemas.openxmlformats.org/officeDocument/2006/relationships/image" Target="../media/image37.wmf"/><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55.wmf"/><Relationship Id="rId3" Type="http://schemas.openxmlformats.org/officeDocument/2006/relationships/image" Target="../media/image54.wmf"/><Relationship Id="rId2" Type="http://schemas.openxmlformats.org/officeDocument/2006/relationships/image" Target="../media/image33.wmf"/><Relationship Id="rId1" Type="http://schemas.openxmlformats.org/officeDocument/2006/relationships/image" Target="../media/image32.wmf"/></Relationships>
</file>

<file path=ppt/slides/_rels/slide7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3.wmf"/><Relationship Id="rId7" Type="http://schemas.openxmlformats.org/officeDocument/2006/relationships/image" Target="../media/image52.wmf"/><Relationship Id="rId6" Type="http://schemas.openxmlformats.org/officeDocument/2006/relationships/image" Target="../media/image51.wmf"/><Relationship Id="rId5" Type="http://schemas.openxmlformats.org/officeDocument/2006/relationships/image" Target="../media/image49.wmf"/><Relationship Id="rId4" Type="http://schemas.openxmlformats.org/officeDocument/2006/relationships/image" Target="../media/image50.wmf"/><Relationship Id="rId3" Type="http://schemas.openxmlformats.org/officeDocument/2006/relationships/image" Target="../media/image58.wmf"/><Relationship Id="rId2" Type="http://schemas.openxmlformats.org/officeDocument/2006/relationships/image" Target="../media/image57.wmf"/><Relationship Id="rId10" Type="http://schemas.openxmlformats.org/officeDocument/2006/relationships/notesSlide" Target="../notesSlides/notesSlide19.xml"/><Relationship Id="rId1" Type="http://schemas.openxmlformats.org/officeDocument/2006/relationships/image" Target="../media/image56.wm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9.wmf"/><Relationship Id="rId3" Type="http://schemas.openxmlformats.org/officeDocument/2006/relationships/image" Target="../media/image60.png"/><Relationship Id="rId2" Type="http://schemas.openxmlformats.org/officeDocument/2006/relationships/image" Target="../media/image33.wmf"/><Relationship Id="rId1" Type="http://schemas.openxmlformats.org/officeDocument/2006/relationships/image" Target="../media/image32.wmf"/></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image" Target="../media/image49.w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image" Target="../media/image62.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image" Target="../media/image6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image" Target="../media/image64.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5.xml"/><Relationship Id="rId2" Type="http://schemas.openxmlformats.org/officeDocument/2006/relationships/hyperlink" Target="http://www.cs.virginia.edu/evans/" TargetMode="Externa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subTitle" idx="1"/>
          </p:nvPr>
        </p:nvSpPr>
        <p:spPr>
          <a:xfrm>
            <a:off x="1143000" y="4577080"/>
            <a:ext cx="4784725" cy="1009650"/>
          </a:xfrm>
        </p:spPr>
        <p:txBody>
          <a:bodyPr/>
          <a:lstStyle/>
          <a:p>
            <a:pPr algn="l"/>
            <a:r>
              <a:rPr lang="fr-FR" altLang="zh-CN" sz="2000" b="1" dirty="0" smtClean="0">
                <a:ea typeface="宋体" panose="02010600030101010101" pitchFamily="2" charset="-122"/>
              </a:rPr>
              <a:t>Dr. LU Tianbo,  Professor</a:t>
            </a:r>
            <a:endParaRPr lang="fr-FR" altLang="zh-CN" sz="2000" b="1" dirty="0" smtClean="0">
              <a:ea typeface="宋体" panose="02010600030101010101" pitchFamily="2" charset="-122"/>
            </a:endParaRPr>
          </a:p>
          <a:p>
            <a:pPr algn="l"/>
            <a:r>
              <a:rPr lang="fr-FR" altLang="zh-CN" sz="2000" b="1" dirty="0" smtClean="0">
                <a:ea typeface="宋体" panose="02010600030101010101" pitchFamily="2" charset="-122"/>
              </a:rPr>
              <a:t>201</a:t>
            </a:r>
            <a:r>
              <a:rPr lang="en-US" altLang="fr-FR" sz="2000" b="1" dirty="0" smtClean="0">
                <a:ea typeface="宋体" panose="02010600030101010101" pitchFamily="2" charset="-122"/>
              </a:rPr>
              <a:t>8</a:t>
            </a:r>
            <a:r>
              <a:rPr lang="fr-FR" altLang="zh-CN" sz="2000" b="1" dirty="0" smtClean="0">
                <a:ea typeface="宋体" panose="02010600030101010101" pitchFamily="2" charset="-122"/>
              </a:rPr>
              <a:t>-</a:t>
            </a:r>
            <a:r>
              <a:rPr lang="en-US" altLang="fr-FR" sz="2000" b="1" dirty="0" smtClean="0">
                <a:ea typeface="宋体" panose="02010600030101010101" pitchFamily="2" charset="-122"/>
              </a:rPr>
              <a:t>10</a:t>
            </a:r>
            <a:r>
              <a:rPr lang="fr-FR" altLang="zh-CN" sz="2000" b="1" dirty="0" smtClean="0">
                <a:ea typeface="宋体" panose="02010600030101010101" pitchFamily="2" charset="-122"/>
              </a:rPr>
              <a:t>-0</a:t>
            </a:r>
            <a:r>
              <a:rPr lang="en-US" altLang="fr-FR" sz="2000" b="1" dirty="0" smtClean="0">
                <a:ea typeface="宋体" panose="02010600030101010101" pitchFamily="2" charset="-122"/>
              </a:rPr>
              <a:t>8</a:t>
            </a:r>
            <a:endParaRPr lang="fr-FR" altLang="zh-CN" sz="2000" b="1" dirty="0" smtClean="0">
              <a:ea typeface="宋体" panose="02010600030101010101" pitchFamily="2" charset="-122"/>
            </a:endParaRPr>
          </a:p>
        </p:txBody>
      </p:sp>
      <p:sp>
        <p:nvSpPr>
          <p:cNvPr id="6" name="Rectangle 2"/>
          <p:cNvSpPr>
            <a:spLocks noGrp="1" noChangeArrowheads="1"/>
          </p:cNvSpPr>
          <p:nvPr>
            <p:ph type="ctrTitle"/>
          </p:nvPr>
        </p:nvSpPr>
        <p:spPr>
          <a:xfrm>
            <a:off x="0" y="2205038"/>
            <a:ext cx="9144000" cy="719137"/>
          </a:xfrm>
        </p:spPr>
        <p:txBody>
          <a:bodyPr/>
          <a:lstStyle/>
          <a:p>
            <a:pPr algn="l"/>
            <a:r>
              <a:rPr lang="en-US" altLang="zh-CN" sz="3600" b="0" dirty="0" smtClean="0">
                <a:latin typeface="Arial Black" panose="020B0A04020102020204" pitchFamily="34" charset="0"/>
                <a:ea typeface="宋体" panose="02010600030101010101" pitchFamily="2" charset="-122"/>
              </a:rPr>
              <a:t>Network Security </a:t>
            </a:r>
            <a:endParaRPr lang="fr-FR" altLang="zh-CN" sz="3600" dirty="0" smtClean="0">
              <a:solidFill>
                <a:schemeClr val="accent2"/>
              </a:solidFill>
              <a:latin typeface="Helvetica"/>
              <a:ea typeface="宋体" panose="02010600030101010101" pitchFamily="2" charset="-122"/>
            </a:endParaRPr>
          </a:p>
        </p:txBody>
      </p:sp>
      <p:sp>
        <p:nvSpPr>
          <p:cNvPr id="7" name="Rectangle 2"/>
          <p:cNvSpPr txBox="1">
            <a:spLocks noChangeArrowheads="1"/>
          </p:cNvSpPr>
          <p:nvPr/>
        </p:nvSpPr>
        <p:spPr bwMode="auto">
          <a:xfrm>
            <a:off x="933450" y="3133725"/>
            <a:ext cx="7239000" cy="800100"/>
          </a:xfrm>
          <a:prstGeom prst="rect">
            <a:avLst/>
          </a:prstGeom>
          <a:noFill/>
          <a:ln w="9525">
            <a:noFill/>
            <a:miter lim="800000"/>
          </a:ln>
        </p:spPr>
        <p:txBody>
          <a:bodyPr anchorCtr="1"/>
          <a:lstStyle/>
          <a:p>
            <a:pPr>
              <a:defRPr/>
            </a:pPr>
            <a:r>
              <a:rPr lang="zh-CN" altLang="en-US" sz="4000" b="1" kern="0" dirty="0">
                <a:solidFill>
                  <a:srgbClr val="000099"/>
                </a:solidFill>
                <a:latin typeface="Arial Black" panose="020B0A04020102020204" pitchFamily="34" charset="0"/>
                <a:ea typeface="宋体" panose="02010600030101010101" pitchFamily="2" charset="-122"/>
                <a:cs typeface="+mj-cs"/>
              </a:rPr>
              <a:t>（网络安全概述）</a:t>
            </a:r>
            <a:endParaRPr lang="fr-FR" altLang="zh-CN" sz="3800" b="1" kern="0" dirty="0">
              <a:solidFill>
                <a:schemeClr val="accent2"/>
              </a:solidFill>
              <a:latin typeface="Helvetica" charset="0"/>
              <a:ea typeface="宋体" panose="02010600030101010101" pitchFamily="2" charset="-122"/>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5329238" cy="666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0"/>
            <a:ext cx="4746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6835" y="67945"/>
            <a:ext cx="2104390" cy="275590"/>
          </a:xfrm>
          <a:prstGeom prst="rect">
            <a:avLst/>
          </a:prstGeom>
          <a:noFill/>
        </p:spPr>
        <p:txBody>
          <a:bodyPr wrap="none" rtlCol="0" anchor="t">
            <a:spAutoFit/>
          </a:bodyPr>
          <a:p>
            <a:r>
              <a:rPr lang="zh-CN" altLang="en-US">
                <a:sym typeface="+mn-ea"/>
              </a:rPr>
              <a:t>https://cps-vo.org/group/sos/</a:t>
            </a:r>
            <a:endParaRPr lang="zh-CN" altLang="en-US"/>
          </a:p>
        </p:txBody>
      </p:sp>
      <p:pic>
        <p:nvPicPr>
          <p:cNvPr id="4" name="图片 3"/>
          <p:cNvPicPr>
            <a:picLocks noChangeAspect="1"/>
          </p:cNvPicPr>
          <p:nvPr/>
        </p:nvPicPr>
        <p:blipFill>
          <a:blip r:embed="rId1"/>
          <a:stretch>
            <a:fillRect/>
          </a:stretch>
        </p:blipFill>
        <p:spPr>
          <a:xfrm>
            <a:off x="95885" y="485775"/>
            <a:ext cx="8952230" cy="603821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950" y="115888"/>
            <a:ext cx="6315075" cy="594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989138"/>
            <a:ext cx="6238875" cy="463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950" y="44450"/>
            <a:ext cx="6772275" cy="6067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88913"/>
            <a:ext cx="6743700" cy="60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850" y="549275"/>
            <a:ext cx="6753225" cy="6010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342900" y="71755"/>
            <a:ext cx="8458201" cy="4343400"/>
          </a:xfrm>
          <a:prstGeom prst="rect">
            <a:avLst/>
          </a:prstGeom>
        </p:spPr>
      </p:pic>
      <p:pic>
        <p:nvPicPr>
          <p:cNvPr id="3" name="图片 2"/>
          <p:cNvPicPr>
            <a:picLocks noChangeAspect="1"/>
          </p:cNvPicPr>
          <p:nvPr/>
        </p:nvPicPr>
        <p:blipFill>
          <a:blip r:embed="rId2"/>
          <a:stretch>
            <a:fillRect/>
          </a:stretch>
        </p:blipFill>
        <p:spPr>
          <a:xfrm>
            <a:off x="-13335" y="1005205"/>
            <a:ext cx="9171305" cy="5828665"/>
          </a:xfrm>
          <a:prstGeom prst="rect">
            <a:avLst/>
          </a:prstGeom>
        </p:spPr>
      </p:pic>
    </p:spTree>
  </p:cSld>
  <p:clrMapOvr>
    <a:masterClrMapping/>
  </p:clrMapOvr>
  <p:transition>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7" y="31376"/>
            <a:ext cx="5219700" cy="570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609600"/>
            <a:ext cx="4572000" cy="6318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p:cNvPicPr>
            <a:picLocks noChangeAspect="1"/>
          </p:cNvPicPr>
          <p:nvPr/>
        </p:nvPicPr>
        <p:blipFill>
          <a:blip r:embed="rId1"/>
          <a:stretch>
            <a:fillRect/>
          </a:stretch>
        </p:blipFill>
        <p:spPr>
          <a:xfrm>
            <a:off x="-3175" y="71755"/>
            <a:ext cx="9302750" cy="6066790"/>
          </a:xfrm>
          <a:prstGeom prst="rect">
            <a:avLst/>
          </a:prstGeom>
        </p:spPr>
      </p:pic>
      <p:pic>
        <p:nvPicPr>
          <p:cNvPr id="5" name="图片 4"/>
          <p:cNvPicPr>
            <a:picLocks noChangeAspect="1"/>
          </p:cNvPicPr>
          <p:nvPr/>
        </p:nvPicPr>
        <p:blipFill>
          <a:blip r:embed="rId2"/>
          <a:stretch>
            <a:fillRect/>
          </a:stretch>
        </p:blipFill>
        <p:spPr>
          <a:xfrm>
            <a:off x="457200" y="800735"/>
            <a:ext cx="8504555" cy="5885815"/>
          </a:xfrm>
          <a:prstGeom prst="rect">
            <a:avLst/>
          </a:prstGeom>
        </p:spPr>
      </p:pic>
    </p:spTree>
  </p:cSld>
  <p:clrMapOvr>
    <a:masterClrMapping/>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descr="overarch"/>
          <p:cNvPicPr>
            <a:picLocks noChangeAspect="1"/>
          </p:cNvPicPr>
          <p:nvPr/>
        </p:nvPicPr>
        <p:blipFill>
          <a:blip r:embed="rId1"/>
          <a:stretch>
            <a:fillRect/>
          </a:stretch>
        </p:blipFill>
        <p:spPr>
          <a:xfrm>
            <a:off x="742315" y="85090"/>
            <a:ext cx="7659370" cy="668718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en-US" altLang="zh-CN" smtClean="0">
                <a:ea typeface="宋体" panose="02010600030101010101" pitchFamily="2" charset="-122"/>
              </a:rPr>
              <a:t>Textbook</a:t>
            </a:r>
            <a:endParaRPr lang="zh-CN" altLang="en-US" smtClean="0">
              <a:ea typeface="宋体" panose="02010600030101010101" pitchFamily="2" charset="-122"/>
            </a:endParaRPr>
          </a:p>
        </p:txBody>
      </p:sp>
      <p:sp>
        <p:nvSpPr>
          <p:cNvPr id="25603" name="内容占位符 2"/>
          <p:cNvSpPr>
            <a:spLocks noGrp="1"/>
          </p:cNvSpPr>
          <p:nvPr>
            <p:ph idx="1"/>
          </p:nvPr>
        </p:nvSpPr>
        <p:spPr>
          <a:xfrm>
            <a:off x="304800" y="1371600"/>
            <a:ext cx="4767263" cy="5297488"/>
          </a:xfrm>
        </p:spPr>
        <p:txBody>
          <a:bodyPr>
            <a:normAutofit/>
          </a:bodyPr>
          <a:lstStyle/>
          <a:p>
            <a:r>
              <a:rPr lang="en-US" altLang="zh-CN" sz="2800" b="1" dirty="0" smtClean="0">
                <a:ea typeface="宋体" panose="02010600030101010101" pitchFamily="2" charset="-122"/>
              </a:rPr>
              <a:t>“Introduction to Computer Security”, </a:t>
            </a:r>
            <a:r>
              <a:rPr lang="en-US" sz="2800" b="1" dirty="0" smtClean="0">
                <a:latin typeface="Arial" panose="020B0604020202020204" pitchFamily="34" charset="0"/>
              </a:rPr>
              <a:t>Michael </a:t>
            </a:r>
            <a:r>
              <a:rPr lang="en-US" sz="2800" b="1" dirty="0" err="1" smtClean="0">
                <a:latin typeface="Arial" panose="020B0604020202020204" pitchFamily="34" charset="0"/>
              </a:rPr>
              <a:t>T.Goodrich</a:t>
            </a:r>
            <a:r>
              <a:rPr lang="en-US" sz="2800" b="1" dirty="0" smtClean="0">
                <a:latin typeface="Arial" panose="020B0604020202020204" pitchFamily="34" charset="0"/>
              </a:rPr>
              <a:t>, and Roberto </a:t>
            </a:r>
            <a:r>
              <a:rPr lang="en-US" sz="2800" b="1" dirty="0" err="1" smtClean="0">
                <a:latin typeface="Arial" panose="020B0604020202020204" pitchFamily="34" charset="0"/>
              </a:rPr>
              <a:t>Tamassia</a:t>
            </a:r>
            <a:r>
              <a:rPr lang="en-US" altLang="zh-CN" sz="2800" b="1" dirty="0" smtClean="0">
                <a:ea typeface="宋体" panose="02010600030101010101" pitchFamily="2" charset="-122"/>
              </a:rPr>
              <a:t>, </a:t>
            </a:r>
            <a:r>
              <a:rPr lang="en-US" altLang="zh-CN" sz="2800" b="1" dirty="0" err="1" smtClean="0">
                <a:ea typeface="宋体" panose="02010600030101010101" pitchFamily="2" charset="-122"/>
              </a:rPr>
              <a:t>Tsinghua</a:t>
            </a:r>
            <a:r>
              <a:rPr lang="en-US" altLang="zh-CN" sz="2800" b="1" dirty="0" smtClean="0">
                <a:ea typeface="宋体" panose="02010600030101010101" pitchFamily="2" charset="-122"/>
              </a:rPr>
              <a:t> university press, 2013.</a:t>
            </a:r>
            <a:endParaRPr lang="en-US" altLang="zh-CN" sz="2800" b="1" dirty="0" smtClean="0">
              <a:ea typeface="宋体" panose="02010600030101010101" pitchFamily="2" charset="-122"/>
            </a:endParaRPr>
          </a:p>
          <a:p>
            <a:pPr>
              <a:lnSpc>
                <a:spcPct val="90000"/>
              </a:lnSpc>
            </a:pPr>
            <a:r>
              <a:rPr lang="en-US" altLang="zh-CN" sz="2800" dirty="0" smtClean="0">
                <a:ea typeface="宋体" panose="02010600030101010101" pitchFamily="2" charset="-122"/>
              </a:rPr>
              <a:t>Several other good texts out there</a:t>
            </a:r>
            <a:endParaRPr lang="en-US" altLang="zh-CN" sz="2800" dirty="0" smtClean="0">
              <a:ea typeface="宋体" panose="02010600030101010101" pitchFamily="2" charset="-122"/>
            </a:endParaRPr>
          </a:p>
          <a:p>
            <a:pPr lvl="1">
              <a:lnSpc>
                <a:spcPct val="90000"/>
              </a:lnSpc>
            </a:pPr>
            <a:r>
              <a:rPr lang="en-US" altLang="zh-CN" dirty="0" smtClean="0">
                <a:ea typeface="宋体" panose="02010600030101010101" pitchFamily="2" charset="-122"/>
              </a:rPr>
              <a:t>Ask me if you are interested</a:t>
            </a:r>
            <a:endParaRPr lang="en-US" altLang="zh-CN" dirty="0" smtClean="0">
              <a:ea typeface="宋体" panose="02010600030101010101" pitchFamily="2" charset="-122"/>
            </a:endParaRPr>
          </a:p>
          <a:p>
            <a:pPr>
              <a:lnSpc>
                <a:spcPct val="90000"/>
              </a:lnSpc>
            </a:pPr>
            <a:r>
              <a:rPr lang="en-US" altLang="zh-CN" sz="2800" dirty="0" smtClean="0">
                <a:ea typeface="宋体" panose="02010600030101010101" pitchFamily="2" charset="-122"/>
              </a:rPr>
              <a:t>Will supplement with other readings (distributed on class )</a:t>
            </a:r>
            <a:endParaRPr lang="en-US" altLang="zh-CN" sz="2800" dirty="0" smtClean="0">
              <a:ea typeface="宋体" panose="02010600030101010101" pitchFamily="2" charset="-122"/>
            </a:endParaRPr>
          </a:p>
          <a:p>
            <a:endParaRPr lang="zh-CN" altLang="en-US" sz="2800" dirty="0" smtClean="0">
              <a:ea typeface="宋体" panose="02010600030101010101" pitchFamily="2" charset="-122"/>
            </a:endParaRPr>
          </a:p>
          <a:p>
            <a:pPr lvl="1">
              <a:lnSpc>
                <a:spcPct val="90000"/>
              </a:lnSpc>
            </a:pPr>
            <a:endParaRPr lang="en-US" altLang="zh-CN" dirty="0" smtClean="0">
              <a:ea typeface="宋体" panose="02010600030101010101" pitchFamily="2" charset="-122"/>
            </a:endParaRPr>
          </a:p>
          <a:p>
            <a:endParaRPr lang="zh-CN" altLang="en-US" sz="2800" dirty="0" smtClean="0">
              <a:ea typeface="宋体" panose="02010600030101010101" pitchFamily="2" charset="-122"/>
            </a:endParaRPr>
          </a:p>
        </p:txBody>
      </p:sp>
      <p:pic>
        <p:nvPicPr>
          <p:cNvPr id="56322" name="Picture 2" descr="产品详细信息">
            <a:hlinkClick r:id="rId1"/>
          </p:cNvPr>
          <p:cNvPicPr>
            <a:picLocks noChangeAspect="1" noChangeArrowheads="1"/>
          </p:cNvPicPr>
          <p:nvPr/>
        </p:nvPicPr>
        <p:blipFill>
          <a:blip r:embed="rId2"/>
          <a:srcRect/>
          <a:stretch>
            <a:fillRect/>
          </a:stretch>
        </p:blipFill>
        <p:spPr bwMode="auto">
          <a:xfrm>
            <a:off x="4953003" y="1143000"/>
            <a:ext cx="4419597" cy="54102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标题 1"/>
          <p:cNvSpPr>
            <a:spLocks noGrp="1"/>
          </p:cNvSpPr>
          <p:nvPr>
            <p:ph type="title"/>
          </p:nvPr>
        </p:nvSpPr>
        <p:spPr/>
        <p:txBody>
          <a:bodyPr wrap="square" lIns="91440" tIns="45720" rIns="91440" bIns="45720" anchor="ctr"/>
          <a:p>
            <a:r>
              <a:rPr lang="en-US" altLang="zh-CN" dirty="0">
                <a:ea typeface="宋体" panose="02010600030101010101" pitchFamily="2" charset="-122"/>
              </a:rPr>
              <a:t>Textbook</a:t>
            </a:r>
            <a:endParaRPr lang="zh-CN" altLang="en-US" dirty="0">
              <a:ea typeface="宋体" panose="02010600030101010101" pitchFamily="2" charset="-122"/>
            </a:endParaRPr>
          </a:p>
        </p:txBody>
      </p:sp>
      <p:sp>
        <p:nvSpPr>
          <p:cNvPr id="33794" name="内容占位符 2"/>
          <p:cNvSpPr>
            <a:spLocks noGrp="1"/>
          </p:cNvSpPr>
          <p:nvPr>
            <p:ph idx="1"/>
          </p:nvPr>
        </p:nvSpPr>
        <p:spPr>
          <a:xfrm>
            <a:off x="381000" y="1371600"/>
            <a:ext cx="4767263" cy="5297488"/>
          </a:xfrm>
        </p:spPr>
        <p:txBody>
          <a:bodyPr wrap="square" lIns="91440" tIns="45720" rIns="91440" bIns="45720" anchor="t"/>
          <a:p>
            <a:r>
              <a:rPr lang="en-US" altLang="zh-CN" sz="2800" b="1" dirty="0">
                <a:ea typeface="宋体" panose="02010600030101010101" pitchFamily="2" charset="-122"/>
              </a:rPr>
              <a:t>“Computer Security Principles and Practice”, William Stallings, </a:t>
            </a:r>
            <a:r>
              <a:rPr lang="zh-CN" altLang="en-US" sz="2800" b="1" dirty="0">
                <a:ea typeface="宋体" panose="02010600030101010101" pitchFamily="2" charset="-122"/>
              </a:rPr>
              <a:t>机械工业出版社</a:t>
            </a:r>
            <a:endParaRPr lang="en-US" altLang="zh-CN" sz="2800" b="1" dirty="0">
              <a:ea typeface="宋体" panose="02010600030101010101" pitchFamily="2" charset="-122"/>
            </a:endParaRPr>
          </a:p>
          <a:p>
            <a:pPr>
              <a:lnSpc>
                <a:spcPct val="90000"/>
              </a:lnSpc>
            </a:pPr>
            <a:r>
              <a:rPr lang="en-US" altLang="zh-CN" sz="2800" dirty="0">
                <a:ea typeface="宋体" panose="02010600030101010101" pitchFamily="2" charset="-122"/>
              </a:rPr>
              <a:t>Several other good texts out there</a:t>
            </a:r>
            <a:endParaRPr lang="en-US" altLang="zh-CN" sz="2800" dirty="0">
              <a:ea typeface="宋体" panose="02010600030101010101" pitchFamily="2" charset="-122"/>
            </a:endParaRPr>
          </a:p>
          <a:p>
            <a:pPr lvl="1">
              <a:lnSpc>
                <a:spcPct val="90000"/>
              </a:lnSpc>
            </a:pPr>
            <a:r>
              <a:rPr lang="en-US" altLang="zh-CN" dirty="0">
                <a:ea typeface="宋体" panose="02010600030101010101" pitchFamily="2" charset="-122"/>
              </a:rPr>
              <a:t>Ask me if you are interested</a:t>
            </a:r>
            <a:endParaRPr lang="en-US" altLang="zh-CN" dirty="0">
              <a:ea typeface="宋体" panose="02010600030101010101" pitchFamily="2" charset="-122"/>
            </a:endParaRPr>
          </a:p>
          <a:p>
            <a:pPr>
              <a:lnSpc>
                <a:spcPct val="90000"/>
              </a:lnSpc>
            </a:pPr>
            <a:r>
              <a:rPr lang="en-US" altLang="zh-CN" sz="2800" dirty="0">
                <a:ea typeface="宋体" panose="02010600030101010101" pitchFamily="2" charset="-122"/>
              </a:rPr>
              <a:t>Will supplement with other readings (distributed on class webpage)</a:t>
            </a:r>
            <a:endParaRPr lang="en-US" altLang="zh-CN" sz="2800" dirty="0">
              <a:ea typeface="宋体" panose="02010600030101010101" pitchFamily="2" charset="-122"/>
            </a:endParaRPr>
          </a:p>
          <a:p>
            <a:endParaRPr lang="zh-CN" altLang="en-US" sz="2800" dirty="0">
              <a:ea typeface="宋体" panose="02010600030101010101" pitchFamily="2" charset="-122"/>
            </a:endParaRPr>
          </a:p>
          <a:p>
            <a:pPr lvl="1">
              <a:lnSpc>
                <a:spcPct val="90000"/>
              </a:lnSpc>
            </a:pPr>
            <a:endParaRPr lang="en-US" altLang="zh-CN" dirty="0">
              <a:ea typeface="宋体" panose="02010600030101010101" pitchFamily="2" charset="-122"/>
            </a:endParaRPr>
          </a:p>
          <a:p>
            <a:endParaRPr lang="zh-CN" altLang="en-US" sz="2800" dirty="0">
              <a:ea typeface="宋体" panose="02010600030101010101" pitchFamily="2" charset="-122"/>
            </a:endParaRPr>
          </a:p>
        </p:txBody>
      </p:sp>
      <p:pic>
        <p:nvPicPr>
          <p:cNvPr id="2" name="图片 1" descr="rBEQYFGDECEIAAAAAAXYRR-vw2cAAAM8gAYvlwABdhd670"/>
          <p:cNvPicPr>
            <a:picLocks noChangeAspect="1"/>
          </p:cNvPicPr>
          <p:nvPr/>
        </p:nvPicPr>
        <p:blipFill>
          <a:blip r:embed="rId1"/>
          <a:stretch>
            <a:fillRect/>
          </a:stretch>
        </p:blipFill>
        <p:spPr>
          <a:xfrm>
            <a:off x="5093970" y="1460500"/>
            <a:ext cx="4081780" cy="464693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6553200" y="6248400"/>
            <a:ext cx="2133600" cy="457200"/>
          </a:xfrm>
          <a:prstGeom prst="rect">
            <a:avLst/>
          </a:prstGeom>
        </p:spPr>
        <p:txBody>
          <a:bodyPr/>
          <a:lstStyle/>
          <a:p>
            <a:pPr>
              <a:defRPr/>
            </a:pPr>
            <a:fld id="{8071C4C0-A1FC-4034-B46E-5E40650F85B8}" type="slidenum">
              <a:rPr lang="en-US" altLang="zh-CN" smtClean="0"/>
            </a:fld>
            <a:endParaRPr lang="en-US" altLang="zh-CN"/>
          </a:p>
        </p:txBody>
      </p:sp>
      <p:pic>
        <p:nvPicPr>
          <p:cNvPr id="16387" name="Picture 4" descr="Do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57313" y="285750"/>
            <a:ext cx="6357937" cy="630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标题 1"/>
          <p:cNvSpPr>
            <a:spLocks noGrp="1"/>
          </p:cNvSpPr>
          <p:nvPr>
            <p:ph type="title"/>
          </p:nvPr>
        </p:nvSpPr>
        <p:spPr/>
        <p:txBody>
          <a:bodyPr wrap="square" lIns="91440" tIns="45720" rIns="91440" bIns="45720" anchor="ctr"/>
          <a:p>
            <a:r>
              <a:rPr lang="en-US" altLang="zh-CN" dirty="0">
                <a:ea typeface="宋体" panose="02010600030101010101" pitchFamily="2" charset="-122"/>
              </a:rPr>
              <a:t>Textbook</a:t>
            </a:r>
            <a:endParaRPr lang="zh-CN" altLang="en-US" dirty="0">
              <a:ea typeface="宋体" panose="02010600030101010101" pitchFamily="2" charset="-122"/>
            </a:endParaRPr>
          </a:p>
        </p:txBody>
      </p:sp>
      <p:sp>
        <p:nvSpPr>
          <p:cNvPr id="35842" name="内容占位符 2"/>
          <p:cNvSpPr>
            <a:spLocks noGrp="1"/>
          </p:cNvSpPr>
          <p:nvPr>
            <p:ph idx="1"/>
          </p:nvPr>
        </p:nvSpPr>
        <p:spPr>
          <a:xfrm>
            <a:off x="381000" y="1371600"/>
            <a:ext cx="4767263" cy="5297488"/>
          </a:xfrm>
        </p:spPr>
        <p:txBody>
          <a:bodyPr wrap="square" lIns="91440" tIns="45720" rIns="91440" bIns="45720" anchor="t"/>
          <a:p>
            <a:r>
              <a:rPr lang="en-US" altLang="zh-CN" sz="2800" b="1" dirty="0">
                <a:ea typeface="宋体" panose="02010600030101010101" pitchFamily="2" charset="-122"/>
              </a:rPr>
              <a:t>“Computer Security Principles and Practice”, William Stallings, </a:t>
            </a:r>
            <a:r>
              <a:rPr lang="zh-CN" altLang="en-US" sz="2800" b="1" dirty="0">
                <a:ea typeface="宋体" panose="02010600030101010101" pitchFamily="2" charset="-122"/>
              </a:rPr>
              <a:t>机械工业出版社</a:t>
            </a:r>
            <a:endParaRPr lang="en-US" altLang="zh-CN" sz="2800" b="1" dirty="0">
              <a:ea typeface="宋体" panose="02010600030101010101" pitchFamily="2" charset="-122"/>
            </a:endParaRPr>
          </a:p>
          <a:p>
            <a:pPr>
              <a:lnSpc>
                <a:spcPct val="90000"/>
              </a:lnSpc>
            </a:pPr>
            <a:r>
              <a:rPr lang="en-US" altLang="zh-CN" sz="2800" dirty="0">
                <a:ea typeface="宋体" panose="02010600030101010101" pitchFamily="2" charset="-122"/>
              </a:rPr>
              <a:t>Several other good texts out there</a:t>
            </a:r>
            <a:endParaRPr lang="en-US" altLang="zh-CN" sz="2800" dirty="0">
              <a:ea typeface="宋体" panose="02010600030101010101" pitchFamily="2" charset="-122"/>
            </a:endParaRPr>
          </a:p>
          <a:p>
            <a:pPr lvl="1">
              <a:lnSpc>
                <a:spcPct val="90000"/>
              </a:lnSpc>
            </a:pPr>
            <a:r>
              <a:rPr lang="en-US" altLang="zh-CN" dirty="0">
                <a:ea typeface="宋体" panose="02010600030101010101" pitchFamily="2" charset="-122"/>
              </a:rPr>
              <a:t>Ask me if you are interested</a:t>
            </a:r>
            <a:endParaRPr lang="en-US" altLang="zh-CN" dirty="0">
              <a:ea typeface="宋体" panose="02010600030101010101" pitchFamily="2" charset="-122"/>
            </a:endParaRPr>
          </a:p>
          <a:p>
            <a:pPr>
              <a:lnSpc>
                <a:spcPct val="90000"/>
              </a:lnSpc>
            </a:pPr>
            <a:r>
              <a:rPr lang="en-US" altLang="zh-CN" sz="2800" dirty="0">
                <a:ea typeface="宋体" panose="02010600030101010101" pitchFamily="2" charset="-122"/>
              </a:rPr>
              <a:t>Will supplement with other readings (distributed on class webpage)</a:t>
            </a:r>
            <a:endParaRPr lang="en-US" altLang="zh-CN" sz="2800" dirty="0">
              <a:ea typeface="宋体" panose="02010600030101010101" pitchFamily="2" charset="-122"/>
            </a:endParaRPr>
          </a:p>
          <a:p>
            <a:endParaRPr lang="zh-CN" altLang="en-US" sz="2800" dirty="0">
              <a:ea typeface="宋体" panose="02010600030101010101" pitchFamily="2" charset="-122"/>
            </a:endParaRPr>
          </a:p>
          <a:p>
            <a:pPr lvl="1">
              <a:lnSpc>
                <a:spcPct val="90000"/>
              </a:lnSpc>
            </a:pPr>
            <a:endParaRPr lang="en-US" altLang="zh-CN" dirty="0">
              <a:ea typeface="宋体" panose="02010600030101010101" pitchFamily="2" charset="-122"/>
            </a:endParaRPr>
          </a:p>
          <a:p>
            <a:endParaRPr lang="zh-CN" altLang="en-US" sz="2800" dirty="0">
              <a:ea typeface="宋体" panose="02010600030101010101" pitchFamily="2" charset="-122"/>
            </a:endParaRPr>
          </a:p>
        </p:txBody>
      </p:sp>
      <p:pic>
        <p:nvPicPr>
          <p:cNvPr id="35843" name="Picture 6" descr="http://williamstallings.com/Images/CompSec.jpg"/>
          <p:cNvPicPr>
            <a:picLocks noChangeAspect="1"/>
          </p:cNvPicPr>
          <p:nvPr/>
        </p:nvPicPr>
        <p:blipFill>
          <a:blip r:embed="rId1"/>
          <a:stretch>
            <a:fillRect/>
          </a:stretch>
        </p:blipFill>
        <p:spPr>
          <a:xfrm>
            <a:off x="5076825" y="1125538"/>
            <a:ext cx="4067175" cy="5526087"/>
          </a:xfrm>
          <a:prstGeom prst="rect">
            <a:avLst/>
          </a:prstGeom>
          <a:noFill/>
          <a:ln w="9525">
            <a:noFill/>
          </a:ln>
        </p:spPr>
      </p:pic>
      <p:pic>
        <p:nvPicPr>
          <p:cNvPr id="61448" name="Picture 8" descr="http://williamstallings.com/Images/texty_logo.jpg">
            <a:hlinkClick r:id="rId2"/>
          </p:cNvPr>
          <p:cNvPicPr>
            <a:picLocks noChangeAspect="1"/>
          </p:cNvPicPr>
          <p:nvPr/>
        </p:nvPicPr>
        <p:blipFill>
          <a:blip r:embed="rId3"/>
          <a:stretch>
            <a:fillRect/>
          </a:stretch>
        </p:blipFill>
        <p:spPr>
          <a:xfrm>
            <a:off x="5156200" y="2133600"/>
            <a:ext cx="3987800" cy="3654425"/>
          </a:xfrm>
          <a:prstGeom prst="rect">
            <a:avLst/>
          </a:prstGeom>
          <a:noFill/>
          <a:ln w="9525">
            <a:noFill/>
          </a:ln>
        </p:spPr>
      </p:pic>
      <p:pic>
        <p:nvPicPr>
          <p:cNvPr id="61447" name="Picture 7" descr="Computer Security: Art and Science">
            <a:hlinkClick r:id="rId4"/>
          </p:cNvPr>
          <p:cNvPicPr>
            <a:picLocks noChangeAspect="1"/>
          </p:cNvPicPr>
          <p:nvPr/>
        </p:nvPicPr>
        <p:blipFill>
          <a:blip r:embed="rId5"/>
          <a:stretch>
            <a:fillRect/>
          </a:stretch>
        </p:blipFill>
        <p:spPr>
          <a:xfrm>
            <a:off x="5003800" y="1196975"/>
            <a:ext cx="4140200" cy="5219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14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61447"/>
                                        </p:tgtEl>
                                        <p:attrNameLst>
                                          <p:attrName>style.visibility</p:attrName>
                                        </p:attrNameLst>
                                      </p:cBhvr>
                                      <p:to>
                                        <p:strVal val="visible"/>
                                      </p:to>
                                    </p:set>
                                    <p:animEffect transition="in" filter="slide(fromBottom)">
                                      <p:cBhvr>
                                        <p:cTn id="11" dur="500"/>
                                        <p:tgtEl>
                                          <p:spTgt spid="61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p:txBody>
          <a:bodyPr lIns="38100" tIns="38100" rIns="1099" bIns="38100"/>
          <a:lstStyle/>
          <a:p>
            <a:pPr eaLnBrk="1" hangingPunct="1">
              <a:tabLst>
                <a:tab pos="50800" algn="l"/>
                <a:tab pos="508000" algn="l"/>
                <a:tab pos="965200" algn="l"/>
                <a:tab pos="1422400" algn="l"/>
                <a:tab pos="1879600" algn="l"/>
                <a:tab pos="2336800" algn="l"/>
                <a:tab pos="2794000" algn="l"/>
                <a:tab pos="3251200" algn="l"/>
                <a:tab pos="3708400" algn="l"/>
                <a:tab pos="4165600" algn="l"/>
                <a:tab pos="4622800" algn="l"/>
                <a:tab pos="5080000" algn="l"/>
                <a:tab pos="5537200" algn="l"/>
                <a:tab pos="5994400" algn="l"/>
                <a:tab pos="6451600" algn="l"/>
                <a:tab pos="6908800" algn="l"/>
                <a:tab pos="7366000" algn="l"/>
                <a:tab pos="7823200" algn="l"/>
                <a:tab pos="8280400" algn="l"/>
                <a:tab pos="8737600" algn="l"/>
                <a:tab pos="9194800" algn="l"/>
                <a:tab pos="10071100" algn="l"/>
              </a:tabLst>
            </a:pPr>
            <a:r>
              <a:rPr lang="en-US" dirty="0" smtClean="0"/>
              <a:t>Defining Security</a:t>
            </a:r>
            <a:endParaRPr lang="en-US" dirty="0" smtClean="0"/>
          </a:p>
        </p:txBody>
      </p:sp>
      <p:sp>
        <p:nvSpPr>
          <p:cNvPr id="12291" name="Rectangle 2"/>
          <p:cNvSpPr>
            <a:spLocks noGrp="1" noChangeArrowheads="1"/>
          </p:cNvSpPr>
          <p:nvPr>
            <p:ph idx="1"/>
          </p:nvPr>
        </p:nvSpPr>
        <p:spPr/>
        <p:txBody>
          <a:bodyPr lIns="38100" tIns="38100" rIns="1099" bIns="38100"/>
          <a:lstStyle/>
          <a:p>
            <a:pPr marL="300355" indent="-300355" eaLnBrk="1" hangingPunct="1">
              <a:tabLst>
                <a:tab pos="431800" algn="l"/>
                <a:tab pos="457200" algn="l"/>
                <a:tab pos="889000" algn="l"/>
                <a:tab pos="914400" algn="l"/>
                <a:tab pos="1346200" algn="l"/>
                <a:tab pos="1371600" algn="l"/>
                <a:tab pos="1803400" algn="l"/>
                <a:tab pos="1828800" algn="l"/>
                <a:tab pos="2260600" algn="l"/>
                <a:tab pos="2286000" algn="l"/>
                <a:tab pos="2717800" algn="l"/>
                <a:tab pos="2743200" algn="l"/>
                <a:tab pos="3175000" algn="l"/>
              </a:tabLst>
            </a:pPr>
            <a:r>
              <a:rPr lang="en-US" sz="2800" dirty="0" smtClean="0"/>
              <a:t>The security of a system, application, or protocol is always relative to</a:t>
            </a:r>
            <a:endParaRPr lang="en-US" sz="2800" dirty="0" smtClean="0"/>
          </a:p>
          <a:p>
            <a:pPr marL="700405" lvl="1" eaLnBrk="1" hangingPunct="1">
              <a:tabLst>
                <a:tab pos="431800" algn="l"/>
                <a:tab pos="457200" algn="l"/>
                <a:tab pos="889000" algn="l"/>
                <a:tab pos="914400" algn="l"/>
                <a:tab pos="1346200" algn="l"/>
                <a:tab pos="1371600" algn="l"/>
                <a:tab pos="1803400" algn="l"/>
                <a:tab pos="1828800" algn="l"/>
                <a:tab pos="2260600" algn="l"/>
                <a:tab pos="2286000" algn="l"/>
                <a:tab pos="2717800" algn="l"/>
                <a:tab pos="2743200" algn="l"/>
                <a:tab pos="3175000" algn="l"/>
              </a:tabLst>
            </a:pPr>
            <a:r>
              <a:rPr lang="en-US" sz="2400" dirty="0" smtClean="0"/>
              <a:t>A set of desired properties</a:t>
            </a:r>
            <a:endParaRPr lang="en-US" sz="2400" dirty="0" smtClean="0"/>
          </a:p>
          <a:p>
            <a:pPr marL="700405" lvl="1" eaLnBrk="1" hangingPunct="1">
              <a:tabLst>
                <a:tab pos="431800" algn="l"/>
                <a:tab pos="457200" algn="l"/>
                <a:tab pos="889000" algn="l"/>
                <a:tab pos="914400" algn="l"/>
                <a:tab pos="1346200" algn="l"/>
                <a:tab pos="1371600" algn="l"/>
                <a:tab pos="1803400" algn="l"/>
                <a:tab pos="1828800" algn="l"/>
                <a:tab pos="2260600" algn="l"/>
                <a:tab pos="2286000" algn="l"/>
                <a:tab pos="2717800" algn="l"/>
                <a:tab pos="2743200" algn="l"/>
                <a:tab pos="3175000" algn="l"/>
              </a:tabLst>
            </a:pPr>
            <a:r>
              <a:rPr lang="en-US" sz="2400" dirty="0" smtClean="0"/>
              <a:t>An adversary with specific capabilities</a:t>
            </a:r>
            <a:endParaRPr lang="en-US" sz="2400" dirty="0" smtClean="0"/>
          </a:p>
          <a:p>
            <a:pPr marL="300355" indent="-300355" eaLnBrk="1" hangingPunct="1">
              <a:tabLst>
                <a:tab pos="431800" algn="l"/>
                <a:tab pos="457200" algn="l"/>
                <a:tab pos="889000" algn="l"/>
                <a:tab pos="914400" algn="l"/>
                <a:tab pos="1346200" algn="l"/>
                <a:tab pos="1371600" algn="l"/>
                <a:tab pos="1803400" algn="l"/>
                <a:tab pos="1828800" algn="l"/>
                <a:tab pos="2260600" algn="l"/>
                <a:tab pos="2286000" algn="l"/>
                <a:tab pos="2717800" algn="l"/>
                <a:tab pos="2743200" algn="l"/>
                <a:tab pos="3175000" algn="l"/>
              </a:tabLst>
            </a:pPr>
            <a:r>
              <a:rPr lang="en-US" sz="2800" dirty="0" smtClean="0"/>
              <a:t>For example, standard file access permissions in Linux and Windows are not effective against an adversary who can boot from a CD</a:t>
            </a:r>
            <a:endParaRPr lang="en-US" sz="2800" dirty="0" smtClean="0"/>
          </a:p>
        </p:txBody>
      </p:sp>
      <p:sp>
        <p:nvSpPr>
          <p:cNvPr id="7172" name="Slide Number Placeholder 5"/>
          <p:cNvSpPr>
            <a:spLocks noGrp="1"/>
          </p:cNvSpPr>
          <p:nvPr>
            <p:ph type="sldNum" sz="quarter" idx="12"/>
          </p:nvPr>
        </p:nvSpPr>
        <p:spPr/>
        <p:txBody>
          <a:bodyPr/>
          <a:lstStyle/>
          <a:p>
            <a:pPr>
              <a:defRPr/>
            </a:pPr>
            <a:fld id="{C3F048E3-5567-483E-A004-88046F010FB6}" type="slidenum">
              <a:rPr lang="en-US"/>
            </a:fld>
            <a:endParaRPr lang="en-US"/>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Goals</a:t>
            </a:r>
            <a:endParaRPr lang="en-US" dirty="0"/>
          </a:p>
        </p:txBody>
      </p:sp>
      <p:sp>
        <p:nvSpPr>
          <p:cNvPr id="6" name="Slide Number Placeholder 5"/>
          <p:cNvSpPr>
            <a:spLocks noGrp="1"/>
          </p:cNvSpPr>
          <p:nvPr>
            <p:ph type="sldNum" sz="quarter" idx="12"/>
          </p:nvPr>
        </p:nvSpPr>
        <p:spPr/>
        <p:txBody>
          <a:bodyPr/>
          <a:lstStyle/>
          <a:p>
            <a:pPr>
              <a:defRPr/>
            </a:pPr>
            <a:fld id="{E383AD34-B530-463E-A04A-C1E6999385A4}" type="slidenum">
              <a:rPr lang="en-US" smtClean="0"/>
            </a:fld>
            <a:endParaRPr lang="en-US"/>
          </a:p>
        </p:txBody>
      </p:sp>
      <p:pic>
        <p:nvPicPr>
          <p:cNvPr id="7" name="Picture 6" descr="01-1b.tif"/>
          <p:cNvPicPr>
            <a:picLocks noChangeAspect="1"/>
          </p:cNvPicPr>
          <p:nvPr/>
        </p:nvPicPr>
        <p:blipFill>
          <a:blip r:embed="rId1" cstate="print"/>
          <a:stretch>
            <a:fillRect/>
          </a:stretch>
        </p:blipFill>
        <p:spPr>
          <a:xfrm>
            <a:off x="3644900" y="1905000"/>
            <a:ext cx="2313432" cy="1542288"/>
          </a:xfrm>
          <a:prstGeom prst="rect">
            <a:avLst/>
          </a:prstGeom>
          <a:ln>
            <a:noFill/>
          </a:ln>
          <a:effectLst>
            <a:softEdge rad="112500"/>
          </a:effectLst>
        </p:spPr>
      </p:pic>
      <p:pic>
        <p:nvPicPr>
          <p:cNvPr id="8" name="Picture 7" descr="01-1c.tif"/>
          <p:cNvPicPr>
            <a:picLocks noChangeAspect="1"/>
          </p:cNvPicPr>
          <p:nvPr/>
        </p:nvPicPr>
        <p:blipFill>
          <a:blip r:embed="rId2" cstate="print"/>
          <a:stretch>
            <a:fillRect/>
          </a:stretch>
        </p:blipFill>
        <p:spPr>
          <a:xfrm>
            <a:off x="5562600" y="4038600"/>
            <a:ext cx="1374648" cy="1691640"/>
          </a:xfrm>
          <a:prstGeom prst="rect">
            <a:avLst/>
          </a:prstGeom>
          <a:ln>
            <a:noFill/>
          </a:ln>
          <a:effectLst>
            <a:softEdge rad="112500"/>
          </a:effectLst>
        </p:spPr>
      </p:pic>
      <p:pic>
        <p:nvPicPr>
          <p:cNvPr id="9" name="Picture 8" descr="01-1a.tif"/>
          <p:cNvPicPr>
            <a:picLocks noChangeAspect="1"/>
          </p:cNvPicPr>
          <p:nvPr/>
        </p:nvPicPr>
        <p:blipFill>
          <a:blip r:embed="rId3" cstate="print"/>
          <a:stretch>
            <a:fillRect/>
          </a:stretch>
        </p:blipFill>
        <p:spPr>
          <a:xfrm>
            <a:off x="2133600" y="4038600"/>
            <a:ext cx="2310384" cy="1627632"/>
          </a:xfrm>
          <a:prstGeom prst="rect">
            <a:avLst/>
          </a:prstGeom>
          <a:ln>
            <a:noFill/>
          </a:ln>
          <a:effectLst>
            <a:softEdge rad="112500"/>
          </a:effectLst>
        </p:spPr>
      </p:pic>
      <p:sp>
        <p:nvSpPr>
          <p:cNvPr id="10" name="Oval 9"/>
          <p:cNvSpPr/>
          <p:nvPr/>
        </p:nvSpPr>
        <p:spPr>
          <a:xfrm>
            <a:off x="3124200" y="1295400"/>
            <a:ext cx="3200400" cy="3124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752600" y="3276600"/>
            <a:ext cx="3200400" cy="3124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800" y="3276600"/>
            <a:ext cx="3200400" cy="3124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13" name="TextBox 12"/>
          <p:cNvSpPr txBox="1"/>
          <p:nvPr/>
        </p:nvSpPr>
        <p:spPr>
          <a:xfrm>
            <a:off x="4191000" y="1447800"/>
            <a:ext cx="1074333" cy="369332"/>
          </a:xfrm>
          <a:prstGeom prst="rect">
            <a:avLst/>
          </a:prstGeom>
          <a:noFill/>
        </p:spPr>
        <p:txBody>
          <a:bodyPr wrap="none" rtlCol="0">
            <a:spAutoFit/>
          </a:bodyPr>
          <a:lstStyle/>
          <a:p>
            <a:r>
              <a:rPr lang="en-US" dirty="0" smtClean="0">
                <a:latin typeface="Palatino Linotype" panose="02040502050505030304" pitchFamily="18" charset="0"/>
              </a:rPr>
              <a:t>Integrity</a:t>
            </a:r>
            <a:endParaRPr lang="en-US" dirty="0">
              <a:latin typeface="Palatino Linotype" panose="02040502050505030304" pitchFamily="18" charset="0"/>
            </a:endParaRPr>
          </a:p>
        </p:txBody>
      </p:sp>
      <p:sp>
        <p:nvSpPr>
          <p:cNvPr id="14" name="TextBox 13"/>
          <p:cNvSpPr txBox="1"/>
          <p:nvPr/>
        </p:nvSpPr>
        <p:spPr>
          <a:xfrm>
            <a:off x="2438400" y="5879068"/>
            <a:ext cx="1736373" cy="369332"/>
          </a:xfrm>
          <a:prstGeom prst="rect">
            <a:avLst/>
          </a:prstGeom>
          <a:noFill/>
        </p:spPr>
        <p:txBody>
          <a:bodyPr wrap="none" rtlCol="0">
            <a:spAutoFit/>
          </a:bodyPr>
          <a:lstStyle/>
          <a:p>
            <a:r>
              <a:rPr lang="en-US" dirty="0" smtClean="0">
                <a:latin typeface="Palatino Linotype" panose="02040502050505030304" pitchFamily="18" charset="0"/>
              </a:rPr>
              <a:t>Confidentiality</a:t>
            </a:r>
            <a:endParaRPr lang="en-US" dirty="0">
              <a:latin typeface="Palatino Linotype" panose="02040502050505030304" pitchFamily="18" charset="0"/>
            </a:endParaRPr>
          </a:p>
        </p:txBody>
      </p:sp>
      <p:sp>
        <p:nvSpPr>
          <p:cNvPr id="15" name="TextBox 14"/>
          <p:cNvSpPr txBox="1"/>
          <p:nvPr/>
        </p:nvSpPr>
        <p:spPr>
          <a:xfrm>
            <a:off x="5486400" y="5867400"/>
            <a:ext cx="1370760" cy="369332"/>
          </a:xfrm>
          <a:prstGeom prst="rect">
            <a:avLst/>
          </a:prstGeom>
          <a:noFill/>
        </p:spPr>
        <p:txBody>
          <a:bodyPr wrap="none" rtlCol="0">
            <a:spAutoFit/>
          </a:bodyPr>
          <a:lstStyle/>
          <a:p>
            <a:r>
              <a:rPr lang="en-US" dirty="0" smtClean="0">
                <a:latin typeface="Palatino Linotype" panose="02040502050505030304" pitchFamily="18" charset="0"/>
              </a:rPr>
              <a:t>Availability</a:t>
            </a:r>
            <a:endParaRPr lang="en-US" dirty="0">
              <a:latin typeface="Palatino Linotype" panose="02040502050505030304" pitchFamily="18" charset="0"/>
            </a:endParaRPr>
          </a:p>
        </p:txBody>
      </p:sp>
      <p:pic>
        <p:nvPicPr>
          <p:cNvPr id="16" name="Picture 19" descr="C:\Documents and Settings\goodrich\Local Settings\Temporary Internet Files\Content.IE5\AQQ8XX4Q\MCj04339620000[1].png"/>
          <p:cNvPicPr>
            <a:picLocks noChangeAspect="1" noChangeArrowheads="1"/>
          </p:cNvPicPr>
          <p:nvPr/>
        </p:nvPicPr>
        <p:blipFill>
          <a:blip r:embed="rId4" cstate="print">
            <a:grayscl/>
            <a:lum contrast="20000"/>
          </a:blip>
          <a:srcRect/>
          <a:stretch>
            <a:fillRect/>
          </a:stretch>
        </p:blipFill>
        <p:spPr bwMode="auto">
          <a:xfrm>
            <a:off x="4419600" y="4038600"/>
            <a:ext cx="609457" cy="609457"/>
          </a:xfrm>
          <a:prstGeom prst="rect">
            <a:avLst/>
          </a:prstGeom>
          <a:noFill/>
        </p:spPr>
      </p:pic>
      <p:sp>
        <p:nvSpPr>
          <p:cNvPr id="17" name="Content Placeholder 2"/>
          <p:cNvSpPr>
            <a:spLocks noGrp="1"/>
          </p:cNvSpPr>
          <p:nvPr>
            <p:ph idx="1"/>
          </p:nvPr>
        </p:nvSpPr>
        <p:spPr>
          <a:xfrm>
            <a:off x="457200" y="1600200"/>
            <a:ext cx="8229600" cy="4525963"/>
          </a:xfrm>
        </p:spPr>
        <p:txBody>
          <a:bodyPr/>
          <a:lstStyle/>
          <a:p>
            <a:r>
              <a:rPr lang="en-US" dirty="0" smtClean="0"/>
              <a:t>C.I.A.</a:t>
            </a:r>
            <a:endParaRPr lang="en-US" dirty="0"/>
          </a:p>
        </p:txBody>
      </p:sp>
      <p:sp>
        <p:nvSpPr>
          <p:cNvPr id="18" name="TextBox 17"/>
          <p:cNvSpPr txBox="1"/>
          <p:nvPr/>
        </p:nvSpPr>
        <p:spPr>
          <a:xfrm>
            <a:off x="6858000" y="1494472"/>
            <a:ext cx="2057400" cy="1477328"/>
          </a:xfrm>
          <a:prstGeom prst="rect">
            <a:avLst/>
          </a:prstGeom>
          <a:noFill/>
        </p:spPr>
        <p:txBody>
          <a:bodyPr wrap="square" rtlCol="0">
            <a:spAutoFit/>
          </a:bodyPr>
          <a:lstStyle/>
          <a:p>
            <a:r>
              <a:rPr lang="en-US" altLang="zh-CN" sz="1800" dirty="0" smtClean="0"/>
              <a:t>Classically, Information Security has been defined in terms of the CIA model.</a:t>
            </a:r>
            <a:endParaRPr lang="zh-CN" altLang="en-US" sz="18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Confidentiality</a:t>
            </a:r>
            <a:endParaRPr lang="en-US" dirty="0"/>
          </a:p>
        </p:txBody>
      </p:sp>
      <p:sp>
        <p:nvSpPr>
          <p:cNvPr id="3" name="Content Placeholder 2"/>
          <p:cNvSpPr>
            <a:spLocks noGrp="1"/>
          </p:cNvSpPr>
          <p:nvPr>
            <p:ph idx="1"/>
          </p:nvPr>
        </p:nvSpPr>
        <p:spPr>
          <a:xfrm>
            <a:off x="457200" y="1600201"/>
            <a:ext cx="8229600" cy="3048000"/>
          </a:xfrm>
        </p:spPr>
        <p:txBody>
          <a:bodyPr>
            <a:normAutofit fontScale="92500" lnSpcReduction="20000"/>
          </a:bodyPr>
          <a:lstStyle/>
          <a:p>
            <a:r>
              <a:rPr lang="en-US" altLang="zh-CN" dirty="0" smtClean="0"/>
              <a:t>The first important aspect of information security is confidentiality.</a:t>
            </a:r>
            <a:endParaRPr lang="en-US" b="1" dirty="0" smtClean="0"/>
          </a:p>
          <a:p>
            <a:r>
              <a:rPr lang="en-US" b="1" dirty="0" smtClean="0"/>
              <a:t>Confidentiality </a:t>
            </a:r>
            <a:r>
              <a:rPr lang="en-US" dirty="0"/>
              <a:t>is the avoidance of </a:t>
            </a:r>
            <a:r>
              <a:rPr lang="en-US" dirty="0" smtClean="0"/>
              <a:t>the unauthorized </a:t>
            </a:r>
            <a:r>
              <a:rPr lang="en-US" dirty="0"/>
              <a:t>disclosure of information. </a:t>
            </a:r>
            <a:endParaRPr lang="en-US" dirty="0" smtClean="0"/>
          </a:p>
          <a:p>
            <a:pPr lvl="1"/>
            <a:r>
              <a:rPr lang="en-US" dirty="0" smtClean="0"/>
              <a:t>confidentiality involves the </a:t>
            </a:r>
            <a:r>
              <a:rPr lang="en-US" dirty="0"/>
              <a:t>protection of data, providing access for those who are allowed to see </a:t>
            </a:r>
            <a:r>
              <a:rPr lang="en-US" dirty="0" smtClean="0"/>
              <a:t>it while </a:t>
            </a:r>
            <a:r>
              <a:rPr lang="en-US" dirty="0"/>
              <a:t>disallowing others from learning anything about its content.</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Confidentiality</a:t>
            </a:r>
            <a:endParaRPr lang="en-US" dirty="0"/>
          </a:p>
        </p:txBody>
      </p:sp>
      <p:sp>
        <p:nvSpPr>
          <p:cNvPr id="3" name="Content Placeholder 2"/>
          <p:cNvSpPr>
            <a:spLocks noGrp="1"/>
          </p:cNvSpPr>
          <p:nvPr>
            <p:ph idx="1"/>
          </p:nvPr>
        </p:nvSpPr>
        <p:spPr>
          <a:xfrm>
            <a:off x="457200" y="1371600"/>
            <a:ext cx="8229600" cy="3276600"/>
          </a:xfrm>
        </p:spPr>
        <p:txBody>
          <a:bodyPr>
            <a:normAutofit/>
          </a:bodyPr>
          <a:lstStyle/>
          <a:p>
            <a:r>
              <a:rPr lang="en-US" sz="2400" b="1" dirty="0"/>
              <a:t>Encryption: </a:t>
            </a:r>
            <a:r>
              <a:rPr lang="en-US" sz="2400" dirty="0"/>
              <a:t>the transformation of information using a secret, </a:t>
            </a:r>
            <a:r>
              <a:rPr lang="en-US" sz="2400" dirty="0" smtClean="0"/>
              <a:t>called an </a:t>
            </a:r>
            <a:r>
              <a:rPr lang="en-US" sz="2400" dirty="0"/>
              <a:t>encryption key, so that the transformed information can only </a:t>
            </a:r>
            <a:r>
              <a:rPr lang="en-US" sz="2400" dirty="0" smtClean="0"/>
              <a:t>be read </a:t>
            </a:r>
            <a:r>
              <a:rPr lang="en-US" sz="2400" dirty="0"/>
              <a:t>using another secret, called the decryption key (which may, </a:t>
            </a:r>
            <a:r>
              <a:rPr lang="en-US" sz="2400" dirty="0" smtClean="0"/>
              <a:t>in some </a:t>
            </a:r>
            <a:r>
              <a:rPr lang="en-US" sz="2400" dirty="0"/>
              <a:t>cases, be the same as the encryption key</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grpSp>
        <p:nvGrpSpPr>
          <p:cNvPr id="33" name="Group 32"/>
          <p:cNvGrpSpPr/>
          <p:nvPr/>
        </p:nvGrpSpPr>
        <p:grpSpPr>
          <a:xfrm>
            <a:off x="1836089" y="3278634"/>
            <a:ext cx="5783911" cy="3198366"/>
            <a:chOff x="260556" y="228600"/>
            <a:chExt cx="11385834" cy="6116115"/>
          </a:xfrm>
        </p:grpSpPr>
        <p:pic>
          <p:nvPicPr>
            <p:cNvPr id="5" name="Picture 4" descr="01-08d.wmf"/>
            <p:cNvPicPr>
              <a:picLocks noChangeAspect="1"/>
            </p:cNvPicPr>
            <p:nvPr/>
          </p:nvPicPr>
          <p:blipFill>
            <a:blip r:embed="rId1" cstate="print"/>
            <a:stretch>
              <a:fillRect/>
            </a:stretch>
          </p:blipFill>
          <p:spPr>
            <a:xfrm>
              <a:off x="10134600" y="3657600"/>
              <a:ext cx="1260475" cy="1606550"/>
            </a:xfrm>
            <a:prstGeom prst="rect">
              <a:avLst/>
            </a:prstGeom>
          </p:spPr>
        </p:pic>
        <p:pic>
          <p:nvPicPr>
            <p:cNvPr id="6" name="Picture 5" descr="01-08a.wmf"/>
            <p:cNvPicPr>
              <a:picLocks noChangeAspect="1"/>
            </p:cNvPicPr>
            <p:nvPr/>
          </p:nvPicPr>
          <p:blipFill>
            <a:blip r:embed="rId2" cstate="print"/>
            <a:stretch>
              <a:fillRect/>
            </a:stretch>
          </p:blipFill>
          <p:spPr>
            <a:xfrm>
              <a:off x="5105400" y="3581400"/>
              <a:ext cx="1817726" cy="1764792"/>
            </a:xfrm>
            <a:prstGeom prst="rect">
              <a:avLst/>
            </a:prstGeom>
          </p:spPr>
        </p:pic>
        <p:pic>
          <p:nvPicPr>
            <p:cNvPr id="7" name="Picture 6" descr="01-08b.wmf"/>
            <p:cNvPicPr>
              <a:picLocks noChangeAspect="1"/>
            </p:cNvPicPr>
            <p:nvPr/>
          </p:nvPicPr>
          <p:blipFill>
            <a:blip r:embed="rId3" cstate="print"/>
            <a:stretch>
              <a:fillRect/>
            </a:stretch>
          </p:blipFill>
          <p:spPr>
            <a:xfrm>
              <a:off x="5228304" y="1697244"/>
              <a:ext cx="1348238" cy="1517904"/>
            </a:xfrm>
            <a:prstGeom prst="rect">
              <a:avLst/>
            </a:prstGeom>
          </p:spPr>
        </p:pic>
        <p:sp>
          <p:nvSpPr>
            <p:cNvPr id="8" name="Rounded Rectangle 7"/>
            <p:cNvSpPr/>
            <p:nvPr/>
          </p:nvSpPr>
          <p:spPr bwMode="auto">
            <a:xfrm>
              <a:off x="2361168" y="2324100"/>
              <a:ext cx="1371600" cy="685800"/>
            </a:xfrm>
            <a:prstGeom prst="roundRect">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t>encrypt</a:t>
              </a:r>
              <a:endParaRPr lang="en-US" dirty="0"/>
            </a:p>
          </p:txBody>
        </p:sp>
        <p:sp>
          <p:nvSpPr>
            <p:cNvPr id="9" name="Down Arrow 8"/>
            <p:cNvSpPr/>
            <p:nvPr/>
          </p:nvSpPr>
          <p:spPr bwMode="auto">
            <a:xfrm flipV="1">
              <a:off x="27993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0" name="Rounded Rectangle 9"/>
            <p:cNvSpPr/>
            <p:nvPr/>
          </p:nvSpPr>
          <p:spPr bwMode="auto">
            <a:xfrm>
              <a:off x="8152368" y="2324100"/>
              <a:ext cx="1371600" cy="685800"/>
            </a:xfrm>
            <a:prstGeom prst="round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dirty="0"/>
                <a:t>decrypt</a:t>
              </a:r>
              <a:endParaRPr lang="en-US" dirty="0"/>
            </a:p>
          </p:txBody>
        </p:sp>
        <p:sp>
          <p:nvSpPr>
            <p:cNvPr id="11" name="Down Arrow 10"/>
            <p:cNvSpPr/>
            <p:nvPr/>
          </p:nvSpPr>
          <p:spPr bwMode="auto">
            <a:xfrm flipV="1">
              <a:off x="85905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2" name="Right Arrow 11"/>
            <p:cNvSpPr/>
            <p:nvPr/>
          </p:nvSpPr>
          <p:spPr>
            <a:xfrm>
              <a:off x="167640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3" name="Right Arrow 12"/>
            <p:cNvSpPr/>
            <p:nvPr/>
          </p:nvSpPr>
          <p:spPr>
            <a:xfrm>
              <a:off x="961644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4" name="TextBox 13"/>
            <p:cNvSpPr txBox="1"/>
            <p:nvPr/>
          </p:nvSpPr>
          <p:spPr>
            <a:xfrm>
              <a:off x="5192043" y="3119736"/>
              <a:ext cx="1612494" cy="529695"/>
            </a:xfrm>
            <a:prstGeom prst="rect">
              <a:avLst/>
            </a:prstGeom>
            <a:noFill/>
          </p:spPr>
          <p:txBody>
            <a:bodyPr wrap="none">
              <a:spAutoFit/>
            </a:bodyPr>
            <a:lstStyle/>
            <a:p>
              <a:pPr algn="ctr">
                <a:defRPr/>
              </a:pPr>
              <a:r>
                <a:rPr lang="en-US" dirty="0" err="1" smtClean="0">
                  <a:latin typeface="+mn-lt"/>
                </a:rPr>
                <a:t>ciphertext</a:t>
              </a:r>
              <a:endParaRPr lang="en-US" dirty="0">
                <a:latin typeface="+mn-lt"/>
              </a:endParaRPr>
            </a:p>
          </p:txBody>
        </p:sp>
        <p:sp>
          <p:nvSpPr>
            <p:cNvPr id="15" name="TextBox 14"/>
            <p:cNvSpPr txBox="1"/>
            <p:nvPr/>
          </p:nvSpPr>
          <p:spPr>
            <a:xfrm>
              <a:off x="702341" y="3851276"/>
              <a:ext cx="1092457" cy="411985"/>
            </a:xfrm>
            <a:prstGeom prst="rect">
              <a:avLst/>
            </a:prstGeom>
            <a:noFill/>
          </p:spPr>
          <p:txBody>
            <a:bodyPr wrap="none">
              <a:spAutoFit/>
            </a:bodyPr>
            <a:lstStyle/>
            <a:p>
              <a:pPr algn="ctr">
                <a:defRPr/>
              </a:pPr>
              <a:r>
                <a:rPr lang="en-US" sz="800" dirty="0">
                  <a:solidFill>
                    <a:schemeClr val="bg2">
                      <a:lumMod val="20000"/>
                      <a:lumOff val="80000"/>
                    </a:schemeClr>
                  </a:solidFill>
                  <a:latin typeface="+mn-lt"/>
                </a:rPr>
                <a:t>plaintext</a:t>
              </a:r>
              <a:endParaRPr lang="en-US" sz="800" dirty="0">
                <a:solidFill>
                  <a:schemeClr val="bg2">
                    <a:lumMod val="20000"/>
                    <a:lumOff val="80000"/>
                  </a:schemeClr>
                </a:solidFill>
                <a:latin typeface="+mn-lt"/>
              </a:endParaRPr>
            </a:p>
          </p:txBody>
        </p:sp>
        <p:sp>
          <p:nvSpPr>
            <p:cNvPr id="16" name="TextBox 15"/>
            <p:cNvSpPr txBox="1"/>
            <p:nvPr/>
          </p:nvSpPr>
          <p:spPr>
            <a:xfrm>
              <a:off x="2057400" y="4191001"/>
              <a:ext cx="1979136" cy="1235954"/>
            </a:xfrm>
            <a:prstGeom prst="rect">
              <a:avLst/>
            </a:prstGeom>
            <a:noFill/>
          </p:spPr>
          <p:txBody>
            <a:bodyPr>
              <a:spAutoFit/>
            </a:bodyPr>
            <a:lstStyle/>
            <a:p>
              <a:pPr algn="ctr">
                <a:defRPr/>
              </a:pPr>
              <a:r>
                <a:rPr lang="en-US" dirty="0" smtClean="0">
                  <a:latin typeface="+mn-lt"/>
                </a:rPr>
                <a:t>shared</a:t>
              </a:r>
              <a:endParaRPr lang="en-US" dirty="0" smtClean="0">
                <a:latin typeface="+mn-lt"/>
              </a:endParaRPr>
            </a:p>
            <a:p>
              <a:pPr algn="ctr">
                <a:defRPr/>
              </a:pPr>
              <a:r>
                <a:rPr lang="en-US" dirty="0" smtClean="0"/>
                <a:t>secret</a:t>
              </a:r>
              <a:endParaRPr lang="en-US" dirty="0" smtClean="0"/>
            </a:p>
            <a:p>
              <a:pPr algn="ctr">
                <a:defRPr/>
              </a:pPr>
              <a:r>
                <a:rPr lang="en-US" dirty="0" smtClean="0">
                  <a:latin typeface="+mn-lt"/>
                </a:rPr>
                <a:t>key</a:t>
              </a:r>
              <a:endParaRPr lang="en-US" dirty="0">
                <a:latin typeface="+mn-lt"/>
              </a:endParaRPr>
            </a:p>
          </p:txBody>
        </p:sp>
        <p:sp>
          <p:nvSpPr>
            <p:cNvPr id="17" name="TextBox 16"/>
            <p:cNvSpPr txBox="1"/>
            <p:nvPr/>
          </p:nvSpPr>
          <p:spPr>
            <a:xfrm>
              <a:off x="7848601" y="4191001"/>
              <a:ext cx="1979136" cy="1235954"/>
            </a:xfrm>
            <a:prstGeom prst="rect">
              <a:avLst/>
            </a:prstGeom>
            <a:noFill/>
          </p:spPr>
          <p:txBody>
            <a:bodyPr>
              <a:spAutoFit/>
            </a:bodyPr>
            <a:lstStyle/>
            <a:p>
              <a:pPr algn="ctr">
                <a:defRPr/>
              </a:pPr>
              <a:r>
                <a:rPr lang="en-US" dirty="0" smtClean="0"/>
                <a:t>s</a:t>
              </a:r>
              <a:r>
                <a:rPr lang="en-US" dirty="0" smtClean="0">
                  <a:latin typeface="+mn-lt"/>
                </a:rPr>
                <a:t>hared</a:t>
              </a:r>
              <a:endParaRPr lang="en-US" dirty="0" smtClean="0">
                <a:latin typeface="+mn-lt"/>
              </a:endParaRPr>
            </a:p>
            <a:p>
              <a:pPr algn="ctr">
                <a:defRPr/>
              </a:pPr>
              <a:r>
                <a:rPr lang="en-US" dirty="0" smtClean="0"/>
                <a:t>s</a:t>
              </a:r>
              <a:r>
                <a:rPr lang="en-US" dirty="0" smtClean="0">
                  <a:latin typeface="+mn-lt"/>
                </a:rPr>
                <a:t>ecret</a:t>
              </a:r>
              <a:endParaRPr lang="en-US" dirty="0" smtClean="0">
                <a:latin typeface="+mn-lt"/>
              </a:endParaRPr>
            </a:p>
            <a:p>
              <a:pPr algn="ctr">
                <a:defRPr/>
              </a:pPr>
              <a:r>
                <a:rPr lang="en-US" dirty="0" smtClean="0">
                  <a:latin typeface="+mn-lt"/>
                </a:rPr>
                <a:t>key</a:t>
              </a:r>
              <a:endParaRPr lang="en-US" dirty="0">
                <a:latin typeface="+mn-lt"/>
              </a:endParaRPr>
            </a:p>
          </p:txBody>
        </p:sp>
        <p:sp>
          <p:nvSpPr>
            <p:cNvPr id="18" name="TextBox 17"/>
            <p:cNvSpPr txBox="1"/>
            <p:nvPr/>
          </p:nvSpPr>
          <p:spPr>
            <a:xfrm>
              <a:off x="4600086" y="767089"/>
              <a:ext cx="2687029" cy="1000534"/>
            </a:xfrm>
            <a:prstGeom prst="rect">
              <a:avLst/>
            </a:prstGeom>
            <a:noFill/>
          </p:spPr>
          <p:txBody>
            <a:bodyPr wrap="none">
              <a:spAutoFit/>
            </a:bodyPr>
            <a:lstStyle/>
            <a:p>
              <a:pPr algn="ctr">
                <a:defRPr/>
              </a:pPr>
              <a:r>
                <a:rPr lang="en-US" sz="1400" b="1" dirty="0" smtClean="0">
                  <a:latin typeface="+mn-lt"/>
                </a:rPr>
                <a:t>Communication</a:t>
              </a:r>
              <a:br>
                <a:rPr lang="en-US" sz="1400" b="1" dirty="0" smtClean="0">
                  <a:latin typeface="+mn-lt"/>
                </a:rPr>
              </a:br>
              <a:r>
                <a:rPr lang="en-US" sz="1400" b="1" dirty="0" smtClean="0">
                  <a:latin typeface="+mn-lt"/>
                </a:rPr>
                <a:t>channel</a:t>
              </a:r>
              <a:endParaRPr lang="en-US" sz="1400" b="1" dirty="0">
                <a:latin typeface="+mn-lt"/>
              </a:endParaRPr>
            </a:p>
          </p:txBody>
        </p:sp>
        <p:sp>
          <p:nvSpPr>
            <p:cNvPr id="19" name="TextBox 18"/>
            <p:cNvSpPr txBox="1"/>
            <p:nvPr/>
          </p:nvSpPr>
          <p:spPr>
            <a:xfrm>
              <a:off x="1347853" y="982532"/>
              <a:ext cx="1389081" cy="588550"/>
            </a:xfrm>
            <a:prstGeom prst="rect">
              <a:avLst/>
            </a:prstGeom>
            <a:noFill/>
          </p:spPr>
          <p:txBody>
            <a:bodyPr wrap="none">
              <a:spAutoFit/>
            </a:bodyPr>
            <a:lstStyle/>
            <a:p>
              <a:pPr algn="ctr">
                <a:defRPr/>
              </a:pPr>
              <a:r>
                <a:rPr lang="en-US" sz="1400" b="1" dirty="0" smtClean="0">
                  <a:latin typeface="+mn-lt"/>
                </a:rPr>
                <a:t>Sender</a:t>
              </a:r>
              <a:endParaRPr lang="en-US" sz="1400" b="1" dirty="0">
                <a:latin typeface="+mn-lt"/>
              </a:endParaRPr>
            </a:p>
          </p:txBody>
        </p:sp>
        <p:sp>
          <p:nvSpPr>
            <p:cNvPr id="20" name="TextBox 19"/>
            <p:cNvSpPr txBox="1"/>
            <p:nvPr/>
          </p:nvSpPr>
          <p:spPr>
            <a:xfrm>
              <a:off x="8979905" y="982532"/>
              <a:ext cx="1734048" cy="588550"/>
            </a:xfrm>
            <a:prstGeom prst="rect">
              <a:avLst/>
            </a:prstGeom>
            <a:noFill/>
          </p:spPr>
          <p:txBody>
            <a:bodyPr wrap="none">
              <a:spAutoFit/>
            </a:bodyPr>
            <a:lstStyle/>
            <a:p>
              <a:pPr algn="ctr">
                <a:defRPr/>
              </a:pPr>
              <a:r>
                <a:rPr lang="en-US" sz="1400" b="1" dirty="0" smtClean="0">
                  <a:latin typeface="+mn-lt"/>
                </a:rPr>
                <a:t>Recipient</a:t>
              </a:r>
              <a:endParaRPr lang="en-US" sz="1400" b="1" dirty="0">
                <a:latin typeface="+mn-lt"/>
              </a:endParaRPr>
            </a:p>
          </p:txBody>
        </p:sp>
        <p:cxnSp>
          <p:nvCxnSpPr>
            <p:cNvPr id="21" name="Straight Connector 20"/>
            <p:cNvCxnSpPr/>
            <p:nvPr/>
          </p:nvCxnSpPr>
          <p:spPr>
            <a:xfrm rot="5400000">
              <a:off x="1828799" y="27432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rot="5400000">
              <a:off x="5181600" y="26670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23" name="TextBox 22"/>
            <p:cNvSpPr txBox="1"/>
            <p:nvPr/>
          </p:nvSpPr>
          <p:spPr>
            <a:xfrm>
              <a:off x="4393900" y="5344181"/>
              <a:ext cx="3099398" cy="1000534"/>
            </a:xfrm>
            <a:prstGeom prst="rect">
              <a:avLst/>
            </a:prstGeom>
            <a:noFill/>
          </p:spPr>
          <p:txBody>
            <a:bodyPr wrap="none">
              <a:spAutoFit/>
            </a:bodyPr>
            <a:lstStyle/>
            <a:p>
              <a:pPr algn="ctr">
                <a:defRPr/>
              </a:pPr>
              <a:r>
                <a:rPr lang="en-US" sz="1400" b="1" dirty="0" smtClean="0">
                  <a:latin typeface="+mn-lt"/>
                </a:rPr>
                <a:t>Attacker</a:t>
              </a:r>
              <a:endParaRPr lang="en-US" sz="1400" b="1" dirty="0" smtClean="0">
                <a:latin typeface="+mn-lt"/>
              </a:endParaRPr>
            </a:p>
            <a:p>
              <a:pPr algn="ctr">
                <a:defRPr/>
              </a:pPr>
              <a:r>
                <a:rPr lang="en-US" sz="1400" b="1" dirty="0" smtClean="0"/>
                <a:t>(eavesdropping)</a:t>
              </a:r>
              <a:endParaRPr lang="en-US" sz="1400" b="1" dirty="0">
                <a:latin typeface="+mn-lt"/>
              </a:endParaRPr>
            </a:p>
          </p:txBody>
        </p:sp>
        <p:sp>
          <p:nvSpPr>
            <p:cNvPr id="24" name="Right Arrow 23"/>
            <p:cNvSpPr/>
            <p:nvPr/>
          </p:nvSpPr>
          <p:spPr>
            <a:xfrm>
              <a:off x="38862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5" name="Right Arrow 24"/>
            <p:cNvSpPr/>
            <p:nvPr/>
          </p:nvSpPr>
          <p:spPr>
            <a:xfrm>
              <a:off x="66294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6" name="TextBox 25"/>
            <p:cNvSpPr txBox="1"/>
            <p:nvPr/>
          </p:nvSpPr>
          <p:spPr>
            <a:xfrm>
              <a:off x="10207074" y="3124199"/>
              <a:ext cx="1439316" cy="529695"/>
            </a:xfrm>
            <a:prstGeom prst="rect">
              <a:avLst/>
            </a:prstGeom>
            <a:noFill/>
          </p:spPr>
          <p:txBody>
            <a:bodyPr wrap="none">
              <a:spAutoFit/>
            </a:bodyPr>
            <a:lstStyle/>
            <a:p>
              <a:pPr algn="ctr">
                <a:defRPr/>
              </a:pPr>
              <a:r>
                <a:rPr lang="en-US" dirty="0" smtClean="0">
                  <a:latin typeface="+mn-lt"/>
                </a:rPr>
                <a:t>plaintext</a:t>
              </a:r>
              <a:endParaRPr lang="en-US" dirty="0">
                <a:latin typeface="+mn-lt"/>
              </a:endParaRPr>
            </a:p>
          </p:txBody>
        </p:sp>
        <p:pic>
          <p:nvPicPr>
            <p:cNvPr id="27" name="Picture 26" descr="01-08b.wmf"/>
            <p:cNvPicPr>
              <a:picLocks noChangeAspect="1"/>
            </p:cNvPicPr>
            <p:nvPr/>
          </p:nvPicPr>
          <p:blipFill>
            <a:blip r:embed="rId3" cstate="print"/>
            <a:stretch>
              <a:fillRect/>
            </a:stretch>
          </p:blipFill>
          <p:spPr>
            <a:xfrm>
              <a:off x="260556" y="1697244"/>
              <a:ext cx="1348238" cy="1517904"/>
            </a:xfrm>
            <a:prstGeom prst="rect">
              <a:avLst/>
            </a:prstGeom>
          </p:spPr>
        </p:pic>
        <p:pic>
          <p:nvPicPr>
            <p:cNvPr id="28" name="Picture 27" descr="01-08b.wmf"/>
            <p:cNvPicPr>
              <a:picLocks noChangeAspect="1"/>
            </p:cNvPicPr>
            <p:nvPr/>
          </p:nvPicPr>
          <p:blipFill>
            <a:blip r:embed="rId3" cstate="print"/>
            <a:stretch>
              <a:fillRect/>
            </a:stretch>
          </p:blipFill>
          <p:spPr>
            <a:xfrm>
              <a:off x="10210800" y="1697244"/>
              <a:ext cx="1348238" cy="1517904"/>
            </a:xfrm>
            <a:prstGeom prst="rect">
              <a:avLst/>
            </a:prstGeom>
          </p:spPr>
        </p:pic>
        <p:pic>
          <p:nvPicPr>
            <p:cNvPr id="29" name="Picture 28" descr="01-08c.wmf"/>
            <p:cNvPicPr>
              <a:picLocks noChangeAspect="1"/>
            </p:cNvPicPr>
            <p:nvPr/>
          </p:nvPicPr>
          <p:blipFill>
            <a:blip r:embed="rId4" cstate="print"/>
            <a:stretch>
              <a:fillRect/>
            </a:stretch>
          </p:blipFill>
          <p:spPr>
            <a:xfrm>
              <a:off x="533400" y="3733800"/>
              <a:ext cx="1136650" cy="1428750"/>
            </a:xfrm>
            <a:prstGeom prst="rect">
              <a:avLst/>
            </a:prstGeom>
          </p:spPr>
        </p:pic>
        <p:pic>
          <p:nvPicPr>
            <p:cNvPr id="30" name="Picture 29" descr="01-08e.wmf"/>
            <p:cNvPicPr>
              <a:picLocks noChangeAspect="1"/>
            </p:cNvPicPr>
            <p:nvPr/>
          </p:nvPicPr>
          <p:blipFill>
            <a:blip r:embed="rId5" cstate="print"/>
            <a:stretch>
              <a:fillRect/>
            </a:stretch>
          </p:blipFill>
          <p:spPr>
            <a:xfrm>
              <a:off x="2161274" y="3581400"/>
              <a:ext cx="1420126" cy="629514"/>
            </a:xfrm>
            <a:prstGeom prst="rect">
              <a:avLst/>
            </a:prstGeom>
          </p:spPr>
        </p:pic>
        <p:pic>
          <p:nvPicPr>
            <p:cNvPr id="31" name="Picture 30" descr="01-08f.wmf"/>
            <p:cNvPicPr>
              <a:picLocks noChangeAspect="1"/>
            </p:cNvPicPr>
            <p:nvPr/>
          </p:nvPicPr>
          <p:blipFill>
            <a:blip r:embed="rId6" cstate="print"/>
            <a:stretch>
              <a:fillRect/>
            </a:stretch>
          </p:blipFill>
          <p:spPr>
            <a:xfrm rot="20050886">
              <a:off x="5502817" y="1848950"/>
              <a:ext cx="678458" cy="945298"/>
            </a:xfrm>
            <a:prstGeom prst="rect">
              <a:avLst/>
            </a:prstGeom>
          </p:spPr>
        </p:pic>
        <p:pic>
          <p:nvPicPr>
            <p:cNvPr id="32" name="Picture 31" descr="01-08e.wmf"/>
            <p:cNvPicPr>
              <a:picLocks noChangeAspect="1"/>
            </p:cNvPicPr>
            <p:nvPr/>
          </p:nvPicPr>
          <p:blipFill>
            <a:blip r:embed="rId5" cstate="print"/>
            <a:stretch>
              <a:fillRect/>
            </a:stretch>
          </p:blipFill>
          <p:spPr>
            <a:xfrm>
              <a:off x="8001000" y="3581400"/>
              <a:ext cx="1420126" cy="629514"/>
            </a:xfrm>
            <a:prstGeom prst="rect">
              <a:avLst/>
            </a:prstGeom>
          </p:spPr>
        </p:pic>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Confidentiality</a:t>
            </a:r>
            <a:endParaRPr lang="en-US" dirty="0"/>
          </a:p>
        </p:txBody>
      </p:sp>
      <p:sp>
        <p:nvSpPr>
          <p:cNvPr id="3" name="Content Placeholder 2"/>
          <p:cNvSpPr>
            <a:spLocks noGrp="1"/>
          </p:cNvSpPr>
          <p:nvPr>
            <p:ph idx="1"/>
          </p:nvPr>
        </p:nvSpPr>
        <p:spPr/>
        <p:txBody>
          <a:bodyPr>
            <a:normAutofit/>
          </a:bodyPr>
          <a:lstStyle/>
          <a:p>
            <a:r>
              <a:rPr lang="en-US" b="1" dirty="0" smtClean="0"/>
              <a:t>Access </a:t>
            </a:r>
            <a:r>
              <a:rPr lang="en-US" b="1" dirty="0"/>
              <a:t>control: </a:t>
            </a:r>
            <a:r>
              <a:rPr lang="en-US" dirty="0"/>
              <a:t>rules and policies that limit access to </a:t>
            </a:r>
            <a:r>
              <a:rPr lang="en-US" dirty="0" smtClean="0"/>
              <a:t>confidential information </a:t>
            </a:r>
            <a:r>
              <a:rPr lang="en-US" dirty="0"/>
              <a:t>to those people and/or systems with a “need to know.”</a:t>
            </a:r>
            <a:endParaRPr lang="en-US" dirty="0"/>
          </a:p>
          <a:p>
            <a:pPr lvl="1"/>
            <a:r>
              <a:rPr lang="en-US" dirty="0"/>
              <a:t>This need to know may be determined by identity, such as a </a:t>
            </a:r>
            <a:r>
              <a:rPr lang="en-US" dirty="0" smtClean="0"/>
              <a:t>person’s name </a:t>
            </a:r>
            <a:r>
              <a:rPr lang="en-US" dirty="0"/>
              <a:t>or a computer’s serial number, or by a role that a person </a:t>
            </a:r>
            <a:r>
              <a:rPr lang="en-US" dirty="0" smtClean="0"/>
              <a:t>has, such </a:t>
            </a:r>
            <a:r>
              <a:rPr lang="en-US" dirty="0"/>
              <a:t>as being a manager or a computer security specialist</a:t>
            </a:r>
            <a:r>
              <a:rPr lang="en-US" dirty="0" smtClean="0"/>
              <a:t>.</a:t>
            </a:r>
            <a:endParaRPr lang="en-US" dirty="0" smtClean="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Confidentiality</a:t>
            </a:r>
            <a:endParaRPr lang="en-US" dirty="0"/>
          </a:p>
        </p:txBody>
      </p:sp>
      <p:sp>
        <p:nvSpPr>
          <p:cNvPr id="3" name="Content Placeholder 2"/>
          <p:cNvSpPr>
            <a:spLocks noGrp="1"/>
          </p:cNvSpPr>
          <p:nvPr>
            <p:ph idx="1"/>
          </p:nvPr>
        </p:nvSpPr>
        <p:spPr>
          <a:xfrm>
            <a:off x="457200" y="1371601"/>
            <a:ext cx="8229600" cy="2362200"/>
          </a:xfrm>
        </p:spPr>
        <p:txBody>
          <a:bodyPr>
            <a:normAutofit fontScale="70000" lnSpcReduction="20000"/>
          </a:bodyPr>
          <a:lstStyle/>
          <a:p>
            <a:r>
              <a:rPr lang="en-US" b="1" dirty="0" smtClean="0"/>
              <a:t>Authentication: </a:t>
            </a:r>
            <a:r>
              <a:rPr lang="en-US" dirty="0" smtClean="0"/>
              <a:t>the determination of the identity or role that someone has. This determination can be done in a number of different ways, but it is usually based on a combination of </a:t>
            </a:r>
            <a:endParaRPr lang="en-US" dirty="0" smtClean="0"/>
          </a:p>
          <a:p>
            <a:pPr lvl="1"/>
            <a:r>
              <a:rPr lang="en-US" dirty="0" smtClean="0"/>
              <a:t>something the person has (like a smart card or a radio key fob storing secret keys),</a:t>
            </a:r>
            <a:endParaRPr lang="en-US" dirty="0" smtClean="0"/>
          </a:p>
          <a:p>
            <a:pPr lvl="1"/>
            <a:r>
              <a:rPr lang="en-US" dirty="0" smtClean="0"/>
              <a:t>something the person knows (like a password), </a:t>
            </a:r>
            <a:endParaRPr lang="en-US" dirty="0" smtClean="0"/>
          </a:p>
          <a:p>
            <a:pPr lvl="1"/>
            <a:r>
              <a:rPr lang="en-US" dirty="0" smtClean="0"/>
              <a:t>something the person is (like a human with a fingerprint). </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grpSp>
        <p:nvGrpSpPr>
          <p:cNvPr id="15" name="Group 14"/>
          <p:cNvGrpSpPr/>
          <p:nvPr/>
        </p:nvGrpSpPr>
        <p:grpSpPr>
          <a:xfrm>
            <a:off x="2514600" y="3505200"/>
            <a:ext cx="4895013" cy="3133738"/>
            <a:chOff x="304800" y="228600"/>
            <a:chExt cx="9243915" cy="6580850"/>
          </a:xfrm>
        </p:grpSpPr>
        <p:pic>
          <p:nvPicPr>
            <p:cNvPr id="5" name="Picture 4" descr="01-2c.tif"/>
            <p:cNvPicPr>
              <a:picLocks noChangeAspect="1"/>
            </p:cNvPicPr>
            <p:nvPr/>
          </p:nvPicPr>
          <p:blipFill>
            <a:blip r:embed="rId1" cstate="print"/>
            <a:stretch>
              <a:fillRect/>
            </a:stretch>
          </p:blipFill>
          <p:spPr>
            <a:xfrm>
              <a:off x="1981200" y="3886200"/>
              <a:ext cx="2606040" cy="1069848"/>
            </a:xfrm>
            <a:prstGeom prst="rect">
              <a:avLst/>
            </a:prstGeom>
          </p:spPr>
        </p:pic>
        <p:pic>
          <p:nvPicPr>
            <p:cNvPr id="6" name="Picture 5" descr="01-2b.tif"/>
            <p:cNvPicPr>
              <a:picLocks noChangeAspect="1"/>
            </p:cNvPicPr>
            <p:nvPr/>
          </p:nvPicPr>
          <p:blipFill>
            <a:blip r:embed="rId2" cstate="print"/>
            <a:stretch>
              <a:fillRect/>
            </a:stretch>
          </p:blipFill>
          <p:spPr>
            <a:xfrm>
              <a:off x="5638800" y="990600"/>
              <a:ext cx="1834896" cy="2587752"/>
            </a:xfrm>
            <a:prstGeom prst="rect">
              <a:avLst/>
            </a:prstGeom>
          </p:spPr>
        </p:pic>
        <p:pic>
          <p:nvPicPr>
            <p:cNvPr id="7" name="Picture 6" descr="01-2a.tif"/>
            <p:cNvPicPr>
              <a:picLocks noChangeAspect="1"/>
            </p:cNvPicPr>
            <p:nvPr/>
          </p:nvPicPr>
          <p:blipFill>
            <a:blip r:embed="rId3" cstate="print"/>
            <a:stretch>
              <a:fillRect/>
            </a:stretch>
          </p:blipFill>
          <p:spPr>
            <a:xfrm>
              <a:off x="304800" y="228600"/>
              <a:ext cx="4005072" cy="2670048"/>
            </a:xfrm>
            <a:prstGeom prst="rect">
              <a:avLst/>
            </a:prstGeom>
          </p:spPr>
        </p:pic>
        <p:sp>
          <p:nvSpPr>
            <p:cNvPr id="8" name="TextBox 7"/>
            <p:cNvSpPr txBox="1"/>
            <p:nvPr/>
          </p:nvSpPr>
          <p:spPr>
            <a:xfrm>
              <a:off x="607493" y="2971801"/>
              <a:ext cx="2746246" cy="549381"/>
            </a:xfrm>
            <a:prstGeom prst="rect">
              <a:avLst/>
            </a:prstGeom>
            <a:noFill/>
          </p:spPr>
          <p:txBody>
            <a:bodyPr wrap="none" rtlCol="0">
              <a:spAutoFit/>
            </a:bodyPr>
            <a:lstStyle/>
            <a:p>
              <a:r>
                <a:rPr lang="en-US" sz="1100" b="1" dirty="0" smtClean="0">
                  <a:latin typeface="Arial" panose="020B0604020202020204" pitchFamily="34" charset="0"/>
                  <a:cs typeface="Arial" panose="020B0604020202020204" pitchFamily="34" charset="0"/>
                </a:rPr>
                <a:t>Something you are</a:t>
              </a:r>
              <a:endParaRPr lang="en-US" sz="1100" b="1" dirty="0">
                <a:latin typeface="Arial" panose="020B0604020202020204" pitchFamily="34" charset="0"/>
                <a:cs typeface="Arial" panose="020B0604020202020204" pitchFamily="34" charset="0"/>
              </a:endParaRPr>
            </a:p>
          </p:txBody>
        </p:sp>
        <p:sp>
          <p:nvSpPr>
            <p:cNvPr id="9" name="TextBox 8"/>
            <p:cNvSpPr txBox="1"/>
            <p:nvPr/>
          </p:nvSpPr>
          <p:spPr>
            <a:xfrm>
              <a:off x="5073020" y="3657600"/>
              <a:ext cx="3027773" cy="549381"/>
            </a:xfrm>
            <a:prstGeom prst="rect">
              <a:avLst/>
            </a:prstGeom>
            <a:noFill/>
          </p:spPr>
          <p:txBody>
            <a:bodyPr wrap="none" rtlCol="0">
              <a:spAutoFit/>
            </a:bodyPr>
            <a:lstStyle/>
            <a:p>
              <a:pPr algn="ctr"/>
              <a:r>
                <a:rPr lang="en-US" sz="1100" b="1" dirty="0" smtClean="0">
                  <a:latin typeface="Arial" panose="020B0604020202020204" pitchFamily="34" charset="0"/>
                  <a:cs typeface="Arial" panose="020B0604020202020204" pitchFamily="34" charset="0"/>
                </a:rPr>
                <a:t>Something you know</a:t>
              </a:r>
              <a:endParaRPr lang="en-US" sz="1100" b="1" dirty="0">
                <a:latin typeface="Arial" panose="020B0604020202020204" pitchFamily="34" charset="0"/>
                <a:cs typeface="Arial" panose="020B0604020202020204" pitchFamily="34" charset="0"/>
              </a:endParaRPr>
            </a:p>
          </p:txBody>
        </p:sp>
        <p:sp>
          <p:nvSpPr>
            <p:cNvPr id="10" name="TextBox 9"/>
            <p:cNvSpPr txBox="1"/>
            <p:nvPr/>
          </p:nvSpPr>
          <p:spPr>
            <a:xfrm>
              <a:off x="2590800" y="6260069"/>
              <a:ext cx="2955122" cy="549381"/>
            </a:xfrm>
            <a:prstGeom prst="rect">
              <a:avLst/>
            </a:prstGeom>
            <a:noFill/>
          </p:spPr>
          <p:txBody>
            <a:bodyPr wrap="none" rtlCol="0">
              <a:spAutoFit/>
            </a:bodyPr>
            <a:lstStyle/>
            <a:p>
              <a:r>
                <a:rPr lang="en-US" sz="1100" b="1" dirty="0" smtClean="0">
                  <a:latin typeface="Arial" panose="020B0604020202020204" pitchFamily="34" charset="0"/>
                  <a:cs typeface="Arial" panose="020B0604020202020204" pitchFamily="34" charset="0"/>
                </a:rPr>
                <a:t>Something you have</a:t>
              </a:r>
              <a:endParaRPr lang="en-US" sz="1100" b="1" dirty="0">
                <a:latin typeface="Arial" panose="020B0604020202020204" pitchFamily="34" charset="0"/>
                <a:cs typeface="Arial" panose="020B0604020202020204" pitchFamily="34" charset="0"/>
              </a:endParaRPr>
            </a:p>
          </p:txBody>
        </p:sp>
        <p:sp>
          <p:nvSpPr>
            <p:cNvPr id="11" name="TextBox 10"/>
            <p:cNvSpPr txBox="1"/>
            <p:nvPr/>
          </p:nvSpPr>
          <p:spPr>
            <a:xfrm>
              <a:off x="3835400" y="5277935"/>
              <a:ext cx="2213465" cy="937180"/>
            </a:xfrm>
            <a:prstGeom prst="rect">
              <a:avLst/>
            </a:prstGeom>
            <a:noFill/>
            <a:ln>
              <a:solidFill>
                <a:schemeClr val="tx1"/>
              </a:solidFill>
            </a:ln>
          </p:spPr>
          <p:txBody>
            <a:bodyPr wrap="none" rtlCol="0">
              <a:spAutoFit/>
            </a:bodyPr>
            <a:lstStyle/>
            <a:p>
              <a:r>
                <a:rPr lang="en-US" sz="1100" dirty="0" smtClean="0">
                  <a:latin typeface="Arial" panose="020B0604020202020204" pitchFamily="34" charset="0"/>
                  <a:cs typeface="Arial" panose="020B0604020202020204" pitchFamily="34" charset="0"/>
                </a:rPr>
                <a:t>radio token with</a:t>
              </a:r>
              <a:endParaRPr lang="en-US" sz="1100" dirty="0" smtClean="0">
                <a:latin typeface="Arial" panose="020B0604020202020204" pitchFamily="34" charset="0"/>
                <a:cs typeface="Arial" panose="020B0604020202020204" pitchFamily="34" charset="0"/>
              </a:endParaRPr>
            </a:p>
            <a:p>
              <a:r>
                <a:rPr lang="en-US" sz="1100" dirty="0" smtClean="0">
                  <a:latin typeface="Arial" panose="020B0604020202020204" pitchFamily="34" charset="0"/>
                  <a:cs typeface="Arial" panose="020B0604020202020204" pitchFamily="34" charset="0"/>
                </a:rPr>
                <a:t>secret keys</a:t>
              </a:r>
              <a:endParaRPr lang="en-US" sz="1100" dirty="0">
                <a:latin typeface="Arial" panose="020B0604020202020204" pitchFamily="34" charset="0"/>
                <a:cs typeface="Arial" panose="020B0604020202020204" pitchFamily="34" charset="0"/>
              </a:endParaRPr>
            </a:p>
          </p:txBody>
        </p:sp>
        <p:cxnSp>
          <p:nvCxnSpPr>
            <p:cNvPr id="12" name="Straight Arrow Connector 11"/>
            <p:cNvCxnSpPr>
              <a:stCxn id="11" idx="0"/>
            </p:cNvCxnSpPr>
            <p:nvPr/>
          </p:nvCxnSpPr>
          <p:spPr>
            <a:xfrm rot="16200000" flipV="1">
              <a:off x="4448034" y="4783836"/>
              <a:ext cx="465667" cy="52253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705600" y="609601"/>
              <a:ext cx="2843115" cy="1260344"/>
            </a:xfrm>
            <a:prstGeom prst="rect">
              <a:avLst/>
            </a:prstGeom>
            <a:solidFill>
              <a:schemeClr val="bg1"/>
            </a:solidFill>
            <a:ln>
              <a:solidFill>
                <a:schemeClr val="tx1"/>
              </a:solidFill>
            </a:ln>
          </p:spPr>
          <p:txBody>
            <a:bodyPr wrap="none" rtlCol="0">
              <a:spAutoFit/>
            </a:bodyPr>
            <a:lstStyle/>
            <a:p>
              <a:r>
                <a:rPr lang="en-US" sz="1100" dirty="0" smtClean="0">
                  <a:latin typeface="Arial" panose="020B0604020202020204" pitchFamily="34" charset="0"/>
                  <a:cs typeface="Arial" panose="020B0604020202020204" pitchFamily="34" charset="0"/>
                </a:rPr>
                <a:t>password=</a:t>
              </a:r>
              <a:r>
                <a:rPr lang="en-US" sz="1100" dirty="0" err="1" smtClean="0">
                  <a:latin typeface="Arial" panose="020B0604020202020204" pitchFamily="34" charset="0"/>
                  <a:cs typeface="Arial" panose="020B0604020202020204" pitchFamily="34" charset="0"/>
                </a:rPr>
                <a:t>ucIb</a:t>
              </a:r>
              <a:r>
                <a:rPr lang="en-US" sz="1100" dirty="0" smtClean="0">
                  <a:latin typeface="Arial" panose="020B0604020202020204" pitchFamily="34" charset="0"/>
                  <a:cs typeface="Arial" panose="020B0604020202020204" pitchFamily="34" charset="0"/>
                </a:rPr>
                <a:t>()w1V</a:t>
              </a:r>
              <a:endParaRPr lang="en-US" sz="1100" dirty="0" smtClean="0">
                <a:latin typeface="Arial" panose="020B0604020202020204" pitchFamily="34" charset="0"/>
                <a:cs typeface="Arial" panose="020B0604020202020204" pitchFamily="34" charset="0"/>
              </a:endParaRPr>
            </a:p>
            <a:p>
              <a:r>
                <a:rPr lang="en-US" sz="1100" dirty="0" smtClean="0">
                  <a:latin typeface="Arial" panose="020B0604020202020204" pitchFamily="34" charset="0"/>
                  <a:cs typeface="Arial" panose="020B0604020202020204" pitchFamily="34" charset="0"/>
                </a:rPr>
                <a:t>mother=Jones</a:t>
              </a:r>
              <a:endParaRPr lang="en-US" sz="1100" dirty="0" smtClean="0">
                <a:latin typeface="Arial" panose="020B0604020202020204" pitchFamily="34" charset="0"/>
                <a:cs typeface="Arial" panose="020B0604020202020204" pitchFamily="34" charset="0"/>
              </a:endParaRPr>
            </a:p>
            <a:p>
              <a:r>
                <a:rPr lang="en-US" sz="1100" dirty="0" smtClean="0">
                  <a:latin typeface="Arial" panose="020B0604020202020204" pitchFamily="34" charset="0"/>
                  <a:cs typeface="Arial" panose="020B0604020202020204" pitchFamily="34" charset="0"/>
                </a:rPr>
                <a:t>pet=Caesar</a:t>
              </a:r>
              <a:endParaRPr lang="en-US" sz="1100" dirty="0">
                <a:latin typeface="Arial" panose="020B0604020202020204" pitchFamily="34" charset="0"/>
                <a:cs typeface="Arial" panose="020B0604020202020204" pitchFamily="34" charset="0"/>
              </a:endParaRPr>
            </a:p>
          </p:txBody>
        </p:sp>
        <p:sp>
          <p:nvSpPr>
            <p:cNvPr id="14" name="TextBox 13"/>
            <p:cNvSpPr txBox="1"/>
            <p:nvPr/>
          </p:nvSpPr>
          <p:spPr>
            <a:xfrm>
              <a:off x="2590800" y="1447799"/>
              <a:ext cx="2582779" cy="937180"/>
            </a:xfrm>
            <a:prstGeom prst="rect">
              <a:avLst/>
            </a:prstGeom>
            <a:solidFill>
              <a:schemeClr val="bg1"/>
            </a:solidFill>
            <a:ln>
              <a:solidFill>
                <a:schemeClr val="tx1"/>
              </a:solidFill>
            </a:ln>
          </p:spPr>
          <p:txBody>
            <a:bodyPr wrap="none" rtlCol="0">
              <a:spAutoFit/>
            </a:bodyPr>
            <a:lstStyle/>
            <a:p>
              <a:r>
                <a:rPr lang="en-US" sz="1100" dirty="0" smtClean="0">
                  <a:latin typeface="Arial" panose="020B0604020202020204" pitchFamily="34" charset="0"/>
                  <a:cs typeface="Arial" panose="020B0604020202020204" pitchFamily="34" charset="0"/>
                </a:rPr>
                <a:t>human with fingers</a:t>
              </a:r>
              <a:endParaRPr lang="en-US" sz="1100" dirty="0" smtClean="0">
                <a:latin typeface="Arial" panose="020B0604020202020204" pitchFamily="34" charset="0"/>
                <a:cs typeface="Arial" panose="020B0604020202020204" pitchFamily="34" charset="0"/>
              </a:endParaRPr>
            </a:p>
            <a:p>
              <a:r>
                <a:rPr lang="en-US" sz="1100" dirty="0" smtClean="0">
                  <a:latin typeface="Arial" panose="020B0604020202020204" pitchFamily="34" charset="0"/>
                  <a:cs typeface="Arial" panose="020B0604020202020204" pitchFamily="34" charset="0"/>
                </a:rPr>
                <a:t>and eyes</a:t>
              </a:r>
              <a:endParaRPr lang="en-US" sz="1100" dirty="0">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Confidentiality</a:t>
            </a:r>
            <a:endParaRPr lang="en-US" dirty="0"/>
          </a:p>
        </p:txBody>
      </p:sp>
      <p:sp>
        <p:nvSpPr>
          <p:cNvPr id="3" name="Content Placeholder 2"/>
          <p:cNvSpPr>
            <a:spLocks noGrp="1"/>
          </p:cNvSpPr>
          <p:nvPr>
            <p:ph idx="1"/>
          </p:nvPr>
        </p:nvSpPr>
        <p:spPr/>
        <p:txBody>
          <a:bodyPr>
            <a:normAutofit fontScale="77500" lnSpcReduction="20000"/>
          </a:bodyPr>
          <a:lstStyle/>
          <a:p>
            <a:r>
              <a:rPr lang="en-US" b="1" dirty="0" smtClean="0"/>
              <a:t>Authorization: </a:t>
            </a:r>
            <a:r>
              <a:rPr lang="en-US" dirty="0" smtClean="0"/>
              <a:t>the determination if a person or system is allowed access to resources, based on an access control policy. </a:t>
            </a:r>
            <a:endParaRPr lang="en-US" dirty="0" smtClean="0"/>
          </a:p>
          <a:p>
            <a:pPr lvl="1"/>
            <a:r>
              <a:rPr lang="en-US" dirty="0" smtClean="0"/>
              <a:t>Such authorizations should prevent an attacker from tricking the system into letting him have access to protected resources.</a:t>
            </a:r>
            <a:endParaRPr lang="en-US" dirty="0" smtClean="0"/>
          </a:p>
          <a:p>
            <a:r>
              <a:rPr lang="en-US" b="1" dirty="0" smtClean="0"/>
              <a:t>Physical security: </a:t>
            </a:r>
            <a:r>
              <a:rPr lang="en-US" dirty="0" smtClean="0"/>
              <a:t>the establishment of physical barriers to limit access to protected computational resources. </a:t>
            </a:r>
            <a:endParaRPr lang="en-US" dirty="0" smtClean="0"/>
          </a:p>
          <a:p>
            <a:pPr lvl="1"/>
            <a:r>
              <a:rPr lang="en-US" dirty="0" smtClean="0"/>
              <a:t>Such barriers include locks on cabinets and doors, the placement of computers in windowless rooms, the use of sound dampening materials, and even the construction of buildings or rooms with walls incorporating copper meshes (called </a:t>
            </a:r>
            <a:r>
              <a:rPr lang="en-US" b="1" dirty="0" smtClean="0"/>
              <a:t>Faraday cages) </a:t>
            </a:r>
            <a:r>
              <a:rPr lang="en-US" dirty="0" smtClean="0"/>
              <a:t>so that electromagnetic signals cannot enter or exit the enclosure.</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Integrity</a:t>
            </a:r>
            <a:endParaRPr lang="en-US" dirty="0"/>
          </a:p>
        </p:txBody>
      </p:sp>
      <p:sp>
        <p:nvSpPr>
          <p:cNvPr id="3" name="Content Placeholder 2"/>
          <p:cNvSpPr>
            <a:spLocks noGrp="1"/>
          </p:cNvSpPr>
          <p:nvPr>
            <p:ph idx="1"/>
          </p:nvPr>
        </p:nvSpPr>
        <p:spPr>
          <a:xfrm>
            <a:off x="457200" y="1295400"/>
            <a:ext cx="8229600" cy="4876800"/>
          </a:xfrm>
        </p:spPr>
        <p:txBody>
          <a:bodyPr>
            <a:normAutofit fontScale="77500" lnSpcReduction="20000"/>
          </a:bodyPr>
          <a:lstStyle/>
          <a:p>
            <a:r>
              <a:rPr lang="en-US" dirty="0" smtClean="0"/>
              <a:t>Another important aspect of information security is integrity.</a:t>
            </a:r>
            <a:endParaRPr lang="en-US" dirty="0" smtClean="0"/>
          </a:p>
          <a:p>
            <a:r>
              <a:rPr lang="en-US" b="1" dirty="0" smtClean="0"/>
              <a:t>Integrity: </a:t>
            </a:r>
            <a:r>
              <a:rPr lang="en-US" dirty="0" smtClean="0"/>
              <a:t>the property </a:t>
            </a:r>
            <a:r>
              <a:rPr lang="en-US" dirty="0"/>
              <a:t>that information has not be altered in an unauthorized way</a:t>
            </a:r>
            <a:r>
              <a:rPr lang="en-US" dirty="0" smtClean="0"/>
              <a:t>.</a:t>
            </a:r>
            <a:endParaRPr lang="en-US" dirty="0" smtClean="0"/>
          </a:p>
          <a:p>
            <a:r>
              <a:rPr lang="en-US" b="1" dirty="0" smtClean="0"/>
              <a:t>Tools:</a:t>
            </a:r>
            <a:r>
              <a:rPr lang="en-US" dirty="0" smtClean="0"/>
              <a:t> </a:t>
            </a:r>
            <a:endParaRPr lang="en-US" dirty="0" smtClean="0"/>
          </a:p>
          <a:p>
            <a:pPr lvl="1"/>
            <a:r>
              <a:rPr lang="en-US" b="1" dirty="0"/>
              <a:t>Backups: </a:t>
            </a:r>
            <a:r>
              <a:rPr lang="en-US" dirty="0"/>
              <a:t>the periodic archiving of data. </a:t>
            </a:r>
            <a:endParaRPr lang="en-US" dirty="0" smtClean="0"/>
          </a:p>
          <a:p>
            <a:pPr lvl="1"/>
            <a:r>
              <a:rPr lang="en-US" b="1" dirty="0" smtClean="0"/>
              <a:t>Checksums</a:t>
            </a:r>
            <a:r>
              <a:rPr lang="en-US" b="1" dirty="0"/>
              <a:t>: </a:t>
            </a:r>
            <a:r>
              <a:rPr lang="en-US" dirty="0"/>
              <a:t>the computation of a function that maps the contents of </a:t>
            </a:r>
            <a:r>
              <a:rPr lang="en-US" dirty="0" smtClean="0"/>
              <a:t>a file </a:t>
            </a:r>
            <a:r>
              <a:rPr lang="en-US" dirty="0"/>
              <a:t>to a numerical value. A checksum function depends on the </a:t>
            </a:r>
            <a:r>
              <a:rPr lang="en-US" dirty="0" smtClean="0"/>
              <a:t>entire contents </a:t>
            </a:r>
            <a:r>
              <a:rPr lang="en-US" dirty="0"/>
              <a:t>of a file and is designed in a way that even a small </a:t>
            </a:r>
            <a:r>
              <a:rPr lang="en-US" dirty="0" smtClean="0"/>
              <a:t>change to </a:t>
            </a:r>
            <a:r>
              <a:rPr lang="en-US" dirty="0"/>
              <a:t>the input file (such as flipping a single bit) is highly likely to </a:t>
            </a:r>
            <a:r>
              <a:rPr lang="en-US" dirty="0" smtClean="0"/>
              <a:t>result in </a:t>
            </a:r>
            <a:r>
              <a:rPr lang="en-US" dirty="0"/>
              <a:t>a different output value. </a:t>
            </a:r>
            <a:endParaRPr lang="en-US" dirty="0" smtClean="0"/>
          </a:p>
          <a:p>
            <a:pPr lvl="1"/>
            <a:r>
              <a:rPr lang="en-US" b="1" dirty="0" smtClean="0"/>
              <a:t>Data </a:t>
            </a:r>
            <a:r>
              <a:rPr lang="en-US" b="1" dirty="0"/>
              <a:t>correcting codes: </a:t>
            </a:r>
            <a:r>
              <a:rPr lang="en-US" dirty="0"/>
              <a:t>methods for storing data in such a way </a:t>
            </a:r>
            <a:r>
              <a:rPr lang="en-US" dirty="0" smtClean="0"/>
              <a:t>that small </a:t>
            </a:r>
            <a:r>
              <a:rPr lang="en-US" dirty="0"/>
              <a:t>changes can be easily detected and automatically </a:t>
            </a:r>
            <a:r>
              <a:rPr lang="en-US" dirty="0" smtClean="0"/>
              <a:t>corrected. </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third leg of support for the vital C.I.A. model is availability</a:t>
            </a:r>
            <a:endParaRPr lang="en-US" dirty="0" smtClean="0"/>
          </a:p>
          <a:p>
            <a:r>
              <a:rPr lang="en-US" b="1" dirty="0" smtClean="0"/>
              <a:t>Availability: </a:t>
            </a:r>
            <a:r>
              <a:rPr lang="en-US" dirty="0" smtClean="0"/>
              <a:t>the </a:t>
            </a:r>
            <a:r>
              <a:rPr lang="en-US" dirty="0"/>
              <a:t>property that information </a:t>
            </a:r>
            <a:r>
              <a:rPr lang="en-US" dirty="0" smtClean="0"/>
              <a:t>is accessible </a:t>
            </a:r>
            <a:r>
              <a:rPr lang="en-US" dirty="0"/>
              <a:t>and modifiable in a timely fashion by those authorized to do so</a:t>
            </a:r>
            <a:r>
              <a:rPr lang="en-US" dirty="0" smtClean="0"/>
              <a:t>.</a:t>
            </a:r>
            <a:endParaRPr lang="en-US" dirty="0" smtClean="0"/>
          </a:p>
          <a:p>
            <a:r>
              <a:rPr lang="en-US" b="1" dirty="0" smtClean="0"/>
              <a:t>Tools:</a:t>
            </a:r>
            <a:endParaRPr lang="en-US" b="1" dirty="0" smtClean="0"/>
          </a:p>
          <a:p>
            <a:pPr lvl="1"/>
            <a:r>
              <a:rPr lang="en-US" b="1" dirty="0"/>
              <a:t>Physical protections: </a:t>
            </a:r>
            <a:r>
              <a:rPr lang="en-US" dirty="0"/>
              <a:t>infrastructure meant to keep information </a:t>
            </a:r>
            <a:r>
              <a:rPr lang="en-US" dirty="0" smtClean="0"/>
              <a:t>available even </a:t>
            </a:r>
            <a:r>
              <a:rPr lang="en-US" dirty="0"/>
              <a:t>in the event of physical challenges. </a:t>
            </a:r>
            <a:endParaRPr lang="en-US" dirty="0" smtClean="0"/>
          </a:p>
          <a:p>
            <a:pPr lvl="1"/>
            <a:r>
              <a:rPr lang="en-US" b="1" dirty="0" smtClean="0"/>
              <a:t>Computational </a:t>
            </a:r>
            <a:r>
              <a:rPr lang="en-US" b="1" dirty="0"/>
              <a:t>redundancies: </a:t>
            </a:r>
            <a:r>
              <a:rPr lang="en-US" dirty="0"/>
              <a:t>computers and storage devices </a:t>
            </a:r>
            <a:r>
              <a:rPr lang="en-US" dirty="0" smtClean="0"/>
              <a:t>that serve </a:t>
            </a:r>
            <a:r>
              <a:rPr lang="en-US" dirty="0"/>
              <a:t>as fallbacks in the case of failures. </a:t>
            </a:r>
            <a:endParaRPr lang="en-US" b="1"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351280" y="193040"/>
            <a:ext cx="6111875" cy="629666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Other Security Concepts</a:t>
            </a:r>
            <a:endParaRPr lang="en-US" dirty="0"/>
          </a:p>
        </p:txBody>
      </p:sp>
      <p:sp>
        <p:nvSpPr>
          <p:cNvPr id="3" name="Content Placeholder 2"/>
          <p:cNvSpPr>
            <a:spLocks noGrp="1"/>
          </p:cNvSpPr>
          <p:nvPr>
            <p:ph idx="1"/>
          </p:nvPr>
        </p:nvSpPr>
        <p:spPr/>
        <p:txBody>
          <a:bodyPr/>
          <a:lstStyle/>
          <a:p>
            <a:r>
              <a:rPr lang="en-US" dirty="0" smtClean="0"/>
              <a:t>A.A.A.</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pic>
        <p:nvPicPr>
          <p:cNvPr id="5" name="Picture 4" descr="01-3c.tif"/>
          <p:cNvPicPr>
            <a:picLocks noChangeAspect="1"/>
          </p:cNvPicPr>
          <p:nvPr/>
        </p:nvPicPr>
        <p:blipFill>
          <a:blip r:embed="rId1" cstate="print"/>
          <a:stretch>
            <a:fillRect/>
          </a:stretch>
        </p:blipFill>
        <p:spPr>
          <a:xfrm>
            <a:off x="1578400" y="4462749"/>
            <a:ext cx="2309685" cy="1494989"/>
          </a:xfrm>
          <a:prstGeom prst="rect">
            <a:avLst/>
          </a:prstGeom>
          <a:ln>
            <a:noFill/>
          </a:ln>
          <a:effectLst>
            <a:softEdge rad="112500"/>
          </a:effectLst>
        </p:spPr>
      </p:pic>
      <p:pic>
        <p:nvPicPr>
          <p:cNvPr id="6" name="Picture 5" descr="01-3a.tif"/>
          <p:cNvPicPr>
            <a:picLocks noChangeAspect="1"/>
          </p:cNvPicPr>
          <p:nvPr/>
        </p:nvPicPr>
        <p:blipFill>
          <a:blip r:embed="rId2" cstate="print"/>
          <a:stretch>
            <a:fillRect/>
          </a:stretch>
        </p:blipFill>
        <p:spPr>
          <a:xfrm>
            <a:off x="3256429" y="1928870"/>
            <a:ext cx="2017417" cy="1474718"/>
          </a:xfrm>
          <a:prstGeom prst="rect">
            <a:avLst/>
          </a:prstGeom>
          <a:ln>
            <a:noFill/>
          </a:ln>
          <a:effectLst>
            <a:softEdge rad="112500"/>
          </a:effectLst>
        </p:spPr>
      </p:pic>
      <p:sp>
        <p:nvSpPr>
          <p:cNvPr id="7" name="Oval 6"/>
          <p:cNvSpPr/>
          <p:nvPr/>
        </p:nvSpPr>
        <p:spPr>
          <a:xfrm>
            <a:off x="2866465" y="1295400"/>
            <a:ext cx="2729753" cy="259722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371600" y="3955973"/>
            <a:ext cx="2729753" cy="259722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271247" y="3259157"/>
            <a:ext cx="2729753" cy="259722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10" name="TextBox 9"/>
          <p:cNvSpPr txBox="1"/>
          <p:nvPr/>
        </p:nvSpPr>
        <p:spPr>
          <a:xfrm>
            <a:off x="3558128" y="1621835"/>
            <a:ext cx="1378479" cy="332622"/>
          </a:xfrm>
          <a:prstGeom prst="rect">
            <a:avLst/>
          </a:prstGeom>
          <a:noFill/>
        </p:spPr>
        <p:txBody>
          <a:bodyPr wrap="none" rtlCol="0">
            <a:spAutoFit/>
          </a:bodyPr>
          <a:lstStyle/>
          <a:p>
            <a:pPr algn="ctr"/>
            <a:r>
              <a:rPr lang="en-US" sz="2000" dirty="0" smtClean="0">
                <a:latin typeface="Palatino Linotype" panose="02040502050505030304" pitchFamily="18" charset="0"/>
              </a:rPr>
              <a:t>Authenticity</a:t>
            </a:r>
            <a:endParaRPr lang="en-US" sz="2000" dirty="0">
              <a:latin typeface="Palatino Linotype" panose="02040502050505030304" pitchFamily="18" charset="0"/>
            </a:endParaRPr>
          </a:p>
        </p:txBody>
      </p:sp>
      <p:sp>
        <p:nvSpPr>
          <p:cNvPr id="11" name="TextBox 10"/>
          <p:cNvSpPr txBox="1"/>
          <p:nvPr/>
        </p:nvSpPr>
        <p:spPr>
          <a:xfrm>
            <a:off x="5986182" y="5096219"/>
            <a:ext cx="1271833" cy="332622"/>
          </a:xfrm>
          <a:prstGeom prst="rect">
            <a:avLst/>
          </a:prstGeom>
          <a:noFill/>
        </p:spPr>
        <p:txBody>
          <a:bodyPr wrap="none" rtlCol="0">
            <a:spAutoFit/>
          </a:bodyPr>
          <a:lstStyle/>
          <a:p>
            <a:pPr algn="ctr"/>
            <a:r>
              <a:rPr lang="en-US" sz="2000" dirty="0" smtClean="0">
                <a:latin typeface="Palatino Linotype" panose="02040502050505030304" pitchFamily="18" charset="0"/>
              </a:rPr>
              <a:t>Anonymity</a:t>
            </a:r>
            <a:endParaRPr lang="en-US" sz="2000" dirty="0">
              <a:latin typeface="Palatino Linotype" panose="02040502050505030304" pitchFamily="18" charset="0"/>
            </a:endParaRPr>
          </a:p>
        </p:txBody>
      </p:sp>
      <p:sp>
        <p:nvSpPr>
          <p:cNvPr id="12" name="TextBox 11"/>
          <p:cNvSpPr txBox="1"/>
          <p:nvPr/>
        </p:nvSpPr>
        <p:spPr>
          <a:xfrm>
            <a:off x="2086535" y="5919730"/>
            <a:ext cx="1169287" cy="332622"/>
          </a:xfrm>
          <a:prstGeom prst="rect">
            <a:avLst/>
          </a:prstGeom>
          <a:noFill/>
        </p:spPr>
        <p:txBody>
          <a:bodyPr wrap="none" rtlCol="0">
            <a:spAutoFit/>
          </a:bodyPr>
          <a:lstStyle/>
          <a:p>
            <a:pPr algn="ctr"/>
            <a:r>
              <a:rPr lang="en-US" sz="2000" dirty="0" smtClean="0">
                <a:latin typeface="Palatino Linotype" panose="02040502050505030304" pitchFamily="18" charset="0"/>
              </a:rPr>
              <a:t>Assurance</a:t>
            </a:r>
            <a:endParaRPr lang="en-US" sz="2000" dirty="0">
              <a:latin typeface="Palatino Linotype" panose="02040502050505030304" pitchFamily="18" charset="0"/>
            </a:endParaRPr>
          </a:p>
        </p:txBody>
      </p:sp>
      <p:pic>
        <p:nvPicPr>
          <p:cNvPr id="13" name="Picture 12" descr="01-3b.wmf"/>
          <p:cNvPicPr>
            <a:picLocks noChangeAspect="1"/>
          </p:cNvPicPr>
          <p:nvPr/>
        </p:nvPicPr>
        <p:blipFill>
          <a:blip r:embed="rId3" cstate="print"/>
          <a:stretch>
            <a:fillRect/>
          </a:stretch>
        </p:blipFill>
        <p:spPr>
          <a:xfrm>
            <a:off x="5820742" y="3512545"/>
            <a:ext cx="1689847" cy="1647022"/>
          </a:xfrm>
          <a:prstGeom prst="rect">
            <a:avLst/>
          </a:prstGeom>
          <a:ln>
            <a:noFill/>
          </a:ln>
          <a:effectLst>
            <a:softEdge rad="112500"/>
          </a:effectLst>
        </p:spPr>
      </p:pic>
      <p:sp>
        <p:nvSpPr>
          <p:cNvPr id="14" name="TextBox 13"/>
          <p:cNvSpPr txBox="1"/>
          <p:nvPr/>
        </p:nvSpPr>
        <p:spPr>
          <a:xfrm>
            <a:off x="5867400" y="1066800"/>
            <a:ext cx="3276600" cy="2031325"/>
          </a:xfrm>
          <a:prstGeom prst="rect">
            <a:avLst/>
          </a:prstGeom>
          <a:noFill/>
        </p:spPr>
        <p:txBody>
          <a:bodyPr wrap="square" rtlCol="0">
            <a:spAutoFit/>
          </a:bodyPr>
          <a:lstStyle/>
          <a:p>
            <a:r>
              <a:rPr lang="en-US" altLang="zh-CN" sz="1800" dirty="0" smtClean="0"/>
              <a:t>In addition to the classic CIA concepts of confidentiality, integrity, and availability, there are a number of additional concepts that are also important on modern computer security applications.</a:t>
            </a:r>
            <a:endParaRPr lang="zh-CN" altLang="en-US" sz="18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Assurance</a:t>
            </a:r>
            <a:endParaRPr lang="en-US" dirty="0"/>
          </a:p>
        </p:txBody>
      </p:sp>
      <p:sp>
        <p:nvSpPr>
          <p:cNvPr id="3" name="Content Placeholder 2"/>
          <p:cNvSpPr>
            <a:spLocks noGrp="1"/>
          </p:cNvSpPr>
          <p:nvPr>
            <p:ph idx="1"/>
          </p:nvPr>
        </p:nvSpPr>
        <p:spPr>
          <a:xfrm>
            <a:off x="457200" y="1219200"/>
            <a:ext cx="8229600" cy="5105400"/>
          </a:xfrm>
        </p:spPr>
        <p:txBody>
          <a:bodyPr>
            <a:normAutofit fontScale="77500" lnSpcReduction="20000"/>
          </a:bodyPr>
          <a:lstStyle/>
          <a:p>
            <a:r>
              <a:rPr lang="en-US" b="1" dirty="0" smtClean="0"/>
              <a:t>Assurance </a:t>
            </a:r>
            <a:r>
              <a:rPr lang="en-US" dirty="0" smtClean="0"/>
              <a:t>refers </a:t>
            </a:r>
            <a:r>
              <a:rPr lang="en-US" dirty="0"/>
              <a:t>to how trust </a:t>
            </a:r>
            <a:r>
              <a:rPr lang="en-US" dirty="0" smtClean="0"/>
              <a:t>is provided </a:t>
            </a:r>
            <a:r>
              <a:rPr lang="en-US" dirty="0"/>
              <a:t>and managed in computer systems</a:t>
            </a:r>
            <a:r>
              <a:rPr lang="en-US" dirty="0" smtClean="0"/>
              <a:t>.</a:t>
            </a:r>
            <a:endParaRPr lang="en-US" dirty="0" smtClean="0"/>
          </a:p>
          <a:p>
            <a:r>
              <a:rPr lang="en-US" b="1" dirty="0" smtClean="0"/>
              <a:t>Trust management </a:t>
            </a:r>
            <a:r>
              <a:rPr lang="en-US" dirty="0" smtClean="0"/>
              <a:t>depends on:</a:t>
            </a:r>
            <a:endParaRPr lang="en-US" dirty="0" smtClean="0"/>
          </a:p>
          <a:p>
            <a:pPr lvl="1"/>
            <a:r>
              <a:rPr lang="en-US" b="1" dirty="0" smtClean="0"/>
              <a:t>Policies, </a:t>
            </a:r>
            <a:r>
              <a:rPr lang="en-US" dirty="0" smtClean="0"/>
              <a:t>which specify </a:t>
            </a:r>
            <a:r>
              <a:rPr lang="en-US" dirty="0"/>
              <a:t>behavioral expectations that people or systems </a:t>
            </a:r>
            <a:r>
              <a:rPr lang="en-US" dirty="0" smtClean="0"/>
              <a:t>have</a:t>
            </a:r>
            <a:r>
              <a:rPr lang="en-US" b="1" dirty="0" smtClean="0"/>
              <a:t> </a:t>
            </a:r>
            <a:r>
              <a:rPr lang="en-US" dirty="0" smtClean="0"/>
              <a:t>for </a:t>
            </a:r>
            <a:r>
              <a:rPr lang="en-US" dirty="0"/>
              <a:t>themselves and others. </a:t>
            </a:r>
            <a:endParaRPr lang="en-US" dirty="0" smtClean="0"/>
          </a:p>
          <a:p>
            <a:pPr lvl="2"/>
            <a:r>
              <a:rPr lang="en-US" dirty="0" smtClean="0"/>
              <a:t>For </a:t>
            </a:r>
            <a:r>
              <a:rPr lang="en-US" dirty="0"/>
              <a:t>example, the designers of an </a:t>
            </a:r>
            <a:r>
              <a:rPr lang="en-US" dirty="0" smtClean="0"/>
              <a:t>online music </a:t>
            </a:r>
            <a:r>
              <a:rPr lang="en-US" dirty="0"/>
              <a:t>system may specify policies that describe how users can </a:t>
            </a:r>
            <a:r>
              <a:rPr lang="en-US" dirty="0" smtClean="0"/>
              <a:t>access and </a:t>
            </a:r>
            <a:r>
              <a:rPr lang="en-US" dirty="0"/>
              <a:t>copy songs.</a:t>
            </a:r>
            <a:endParaRPr lang="en-US" dirty="0"/>
          </a:p>
          <a:p>
            <a:pPr lvl="1"/>
            <a:r>
              <a:rPr lang="en-US" b="1" dirty="0" smtClean="0"/>
              <a:t>Permissions, </a:t>
            </a:r>
            <a:r>
              <a:rPr lang="en-US" dirty="0" smtClean="0"/>
              <a:t>which </a:t>
            </a:r>
            <a:r>
              <a:rPr lang="en-US" dirty="0"/>
              <a:t>describe the behaviors that are allowed by the agents </a:t>
            </a:r>
            <a:r>
              <a:rPr lang="en-US" dirty="0" smtClean="0"/>
              <a:t>that interact </a:t>
            </a:r>
            <a:r>
              <a:rPr lang="en-US" dirty="0"/>
              <a:t>with a person or system. </a:t>
            </a:r>
            <a:endParaRPr lang="en-US" dirty="0" smtClean="0"/>
          </a:p>
          <a:p>
            <a:pPr lvl="2"/>
            <a:r>
              <a:rPr lang="en-US" dirty="0" smtClean="0"/>
              <a:t>For </a:t>
            </a:r>
            <a:r>
              <a:rPr lang="en-US" dirty="0"/>
              <a:t>instance, an online music </a:t>
            </a:r>
            <a:r>
              <a:rPr lang="en-US" dirty="0" smtClean="0"/>
              <a:t>store may </a:t>
            </a:r>
            <a:r>
              <a:rPr lang="en-US" dirty="0"/>
              <a:t>provide permissions for limited access and copying to </a:t>
            </a:r>
            <a:r>
              <a:rPr lang="en-US" dirty="0" smtClean="0"/>
              <a:t>people who </a:t>
            </a:r>
            <a:r>
              <a:rPr lang="en-US" dirty="0"/>
              <a:t>have purchased certain songs.</a:t>
            </a:r>
            <a:endParaRPr lang="en-US" dirty="0"/>
          </a:p>
          <a:p>
            <a:pPr lvl="1"/>
            <a:r>
              <a:rPr lang="en-US" b="1" dirty="0" smtClean="0"/>
              <a:t>Protections, </a:t>
            </a:r>
            <a:r>
              <a:rPr lang="en-US" dirty="0" smtClean="0"/>
              <a:t>which </a:t>
            </a:r>
            <a:r>
              <a:rPr lang="en-US" dirty="0"/>
              <a:t>describe mechanisms put in place to enforce </a:t>
            </a:r>
            <a:r>
              <a:rPr lang="en-US" dirty="0" smtClean="0"/>
              <a:t>permissions and </a:t>
            </a:r>
            <a:r>
              <a:rPr lang="en-US" dirty="0"/>
              <a:t>polices</a:t>
            </a:r>
            <a:r>
              <a:rPr lang="en-US" dirty="0" smtClean="0"/>
              <a:t>.</a:t>
            </a:r>
            <a:endParaRPr lang="en-US" dirty="0"/>
          </a:p>
          <a:p>
            <a:pPr lvl="2"/>
            <a:r>
              <a:rPr lang="en-US" dirty="0" smtClean="0"/>
              <a:t>We </a:t>
            </a:r>
            <a:r>
              <a:rPr lang="en-US" dirty="0"/>
              <a:t>could imagine that </a:t>
            </a:r>
            <a:r>
              <a:rPr lang="en-US" dirty="0" smtClean="0"/>
              <a:t>an online music store would </a:t>
            </a:r>
            <a:r>
              <a:rPr lang="en-US" dirty="0"/>
              <a:t>build in protections </a:t>
            </a:r>
            <a:r>
              <a:rPr lang="en-US" dirty="0" smtClean="0"/>
              <a:t>to prevent </a:t>
            </a:r>
            <a:r>
              <a:rPr lang="en-US" dirty="0"/>
              <a:t>people from unauthorized access and copying of its songs</a:t>
            </a:r>
            <a:r>
              <a:rPr lang="en-US" dirty="0" smtClean="0"/>
              <a:t>.</a:t>
            </a:r>
            <a:endParaRPr lang="en-US" b="1"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Authenticity</a:t>
            </a:r>
            <a:endParaRPr lang="en-US" dirty="0"/>
          </a:p>
        </p:txBody>
      </p:sp>
      <p:sp>
        <p:nvSpPr>
          <p:cNvPr id="3" name="Content Placeholder 2"/>
          <p:cNvSpPr>
            <a:spLocks noGrp="1"/>
          </p:cNvSpPr>
          <p:nvPr>
            <p:ph idx="1"/>
          </p:nvPr>
        </p:nvSpPr>
        <p:spPr/>
        <p:txBody>
          <a:bodyPr>
            <a:normAutofit/>
          </a:bodyPr>
          <a:lstStyle/>
          <a:p>
            <a:r>
              <a:rPr lang="en-US" sz="2800" b="1" dirty="0"/>
              <a:t>Authenticity </a:t>
            </a:r>
            <a:r>
              <a:rPr lang="en-US" sz="2800" dirty="0"/>
              <a:t>is the ability to determine that statements, policies, </a:t>
            </a:r>
            <a:r>
              <a:rPr lang="en-US" sz="2800" dirty="0" smtClean="0"/>
              <a:t>and permissions </a:t>
            </a:r>
            <a:r>
              <a:rPr lang="en-US" sz="2800" dirty="0"/>
              <a:t>issued by persons or systems are genuine</a:t>
            </a:r>
            <a:r>
              <a:rPr lang="en-US" sz="2800" dirty="0" smtClean="0"/>
              <a:t>.</a:t>
            </a:r>
            <a:endParaRPr lang="en-US" sz="2800" dirty="0" smtClean="0"/>
          </a:p>
          <a:p>
            <a:r>
              <a:rPr lang="en-US" sz="2800" b="1" dirty="0" smtClean="0"/>
              <a:t>Primary tool:</a:t>
            </a:r>
            <a:r>
              <a:rPr lang="en-US" sz="2800" dirty="0" smtClean="0"/>
              <a:t> </a:t>
            </a:r>
            <a:endParaRPr lang="en-US" sz="2800" dirty="0" smtClean="0"/>
          </a:p>
          <a:p>
            <a:pPr lvl="1"/>
            <a:r>
              <a:rPr lang="en-US" sz="2400" b="1" dirty="0" smtClean="0"/>
              <a:t>digital signatures. </a:t>
            </a:r>
            <a:r>
              <a:rPr lang="en-US" sz="2400" dirty="0" smtClean="0"/>
              <a:t>These are cryptographic computations that allow a person or system to commit to the authenticity of their documents in a unique way that achieves </a:t>
            </a:r>
            <a:r>
              <a:rPr lang="en-US" sz="2400" b="1" dirty="0" err="1" smtClean="0"/>
              <a:t>nonrepudiation</a:t>
            </a:r>
            <a:r>
              <a:rPr lang="en-US" sz="2400" dirty="0" smtClean="0"/>
              <a:t>, which is the property that authentic statements issued by some person or system cannot be denied.</a:t>
            </a:r>
            <a:endParaRPr lang="en-US" sz="2400" b="1"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pic>
        <p:nvPicPr>
          <p:cNvPr id="5" name="Picture 4" descr="01-3c.tif"/>
          <p:cNvPicPr>
            <a:picLocks noChangeAspect="1"/>
          </p:cNvPicPr>
          <p:nvPr/>
        </p:nvPicPr>
        <p:blipFill>
          <a:blip r:embed="rId1" cstate="print"/>
          <a:stretch>
            <a:fillRect/>
          </a:stretch>
        </p:blipFill>
        <p:spPr>
          <a:xfrm>
            <a:off x="4572000" y="5378342"/>
            <a:ext cx="2286000" cy="1479658"/>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Anonymity</a:t>
            </a:r>
            <a:endParaRPr lang="en-US" dirty="0"/>
          </a:p>
        </p:txBody>
      </p:sp>
      <p:sp>
        <p:nvSpPr>
          <p:cNvPr id="3" name="Content Placeholder 2"/>
          <p:cNvSpPr>
            <a:spLocks noGrp="1"/>
          </p:cNvSpPr>
          <p:nvPr>
            <p:ph idx="1"/>
          </p:nvPr>
        </p:nvSpPr>
        <p:spPr/>
        <p:txBody>
          <a:bodyPr>
            <a:normAutofit fontScale="77500" lnSpcReduction="20000"/>
          </a:bodyPr>
          <a:lstStyle/>
          <a:p>
            <a:r>
              <a:rPr lang="en-US" b="1" dirty="0" smtClean="0"/>
              <a:t>Anonymity: </a:t>
            </a:r>
            <a:r>
              <a:rPr lang="en-US" dirty="0" smtClean="0"/>
              <a:t>the </a:t>
            </a:r>
            <a:r>
              <a:rPr lang="en-US" dirty="0"/>
              <a:t>property that certain records or transactions not to be attributable </a:t>
            </a:r>
            <a:r>
              <a:rPr lang="en-US" dirty="0" smtClean="0"/>
              <a:t>to any </a:t>
            </a:r>
            <a:r>
              <a:rPr lang="en-US" dirty="0"/>
              <a:t>individual</a:t>
            </a:r>
            <a:r>
              <a:rPr lang="en-US" dirty="0" smtClean="0"/>
              <a:t>.</a:t>
            </a:r>
            <a:endParaRPr lang="en-US" dirty="0" smtClean="0"/>
          </a:p>
          <a:p>
            <a:r>
              <a:rPr lang="en-US" b="1" dirty="0" smtClean="0"/>
              <a:t>Tools:</a:t>
            </a:r>
            <a:endParaRPr lang="en-US" b="1" dirty="0" smtClean="0"/>
          </a:p>
          <a:p>
            <a:pPr lvl="1"/>
            <a:r>
              <a:rPr lang="en-US" b="1" dirty="0"/>
              <a:t>Aggregation: </a:t>
            </a:r>
            <a:r>
              <a:rPr lang="en-US" dirty="0"/>
              <a:t>the combining of data from many individuals so </a:t>
            </a:r>
            <a:r>
              <a:rPr lang="en-US" dirty="0" smtClean="0"/>
              <a:t>that disclosed </a:t>
            </a:r>
            <a:r>
              <a:rPr lang="en-US" dirty="0"/>
              <a:t>sums or averages cannot be tied to any individual. </a:t>
            </a:r>
            <a:endParaRPr lang="en-US" dirty="0"/>
          </a:p>
          <a:p>
            <a:pPr lvl="1"/>
            <a:r>
              <a:rPr lang="en-US" dirty="0"/>
              <a:t> </a:t>
            </a:r>
            <a:r>
              <a:rPr lang="en-US" b="1" dirty="0"/>
              <a:t>Mixing: </a:t>
            </a:r>
            <a:r>
              <a:rPr lang="en-US" dirty="0"/>
              <a:t>the intertwining of transactions, information, or </a:t>
            </a:r>
            <a:r>
              <a:rPr lang="en-US" dirty="0" smtClean="0"/>
              <a:t>communications in </a:t>
            </a:r>
            <a:r>
              <a:rPr lang="en-US" dirty="0"/>
              <a:t>a way that cannot be traced to any individual. </a:t>
            </a:r>
            <a:endParaRPr lang="en-US" dirty="0" smtClean="0"/>
          </a:p>
          <a:p>
            <a:pPr lvl="1"/>
            <a:r>
              <a:rPr lang="en-US" b="1" dirty="0" smtClean="0"/>
              <a:t>Proxies</a:t>
            </a:r>
            <a:r>
              <a:rPr lang="en-US" b="1" dirty="0"/>
              <a:t>: </a:t>
            </a:r>
            <a:r>
              <a:rPr lang="en-US" dirty="0"/>
              <a:t>trusted agents that are willing to engage in actions for </a:t>
            </a:r>
            <a:r>
              <a:rPr lang="en-US" dirty="0" smtClean="0"/>
              <a:t>an individual </a:t>
            </a:r>
            <a:r>
              <a:rPr lang="en-US" dirty="0"/>
              <a:t>in a way that cannot be traced back to that person. </a:t>
            </a:r>
            <a:endParaRPr lang="en-US" dirty="0" smtClean="0"/>
          </a:p>
          <a:p>
            <a:pPr lvl="1"/>
            <a:r>
              <a:rPr lang="en-US" b="1" dirty="0" smtClean="0"/>
              <a:t>Pseudonyms</a:t>
            </a:r>
            <a:r>
              <a:rPr lang="en-US" b="1" dirty="0"/>
              <a:t>: </a:t>
            </a:r>
            <a:r>
              <a:rPr lang="en-US" dirty="0"/>
              <a:t>fictional identities that can fill in for real identities </a:t>
            </a:r>
            <a:r>
              <a:rPr lang="en-US" dirty="0" smtClean="0"/>
              <a:t>in communications </a:t>
            </a:r>
            <a:r>
              <a:rPr lang="en-US" dirty="0"/>
              <a:t>and transactions, but are otherwise known only </a:t>
            </a:r>
            <a:r>
              <a:rPr lang="en-US" dirty="0" smtClean="0"/>
              <a:t>to a </a:t>
            </a:r>
            <a:r>
              <a:rPr lang="en-US" dirty="0"/>
              <a:t>trusted entity. </a:t>
            </a:r>
            <a:endParaRPr lang="en-US" b="1"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pic>
        <p:nvPicPr>
          <p:cNvPr id="5" name="Picture 4" descr="01-3b.wmf"/>
          <p:cNvPicPr>
            <a:picLocks noChangeAspect="1"/>
          </p:cNvPicPr>
          <p:nvPr/>
        </p:nvPicPr>
        <p:blipFill>
          <a:blip r:embed="rId1" cstate="print"/>
          <a:stretch>
            <a:fillRect/>
          </a:stretch>
        </p:blipFill>
        <p:spPr>
          <a:xfrm>
            <a:off x="7086600" y="76200"/>
            <a:ext cx="1689847" cy="1647022"/>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Attacks</a:t>
            </a:r>
            <a:endParaRPr lang="en-US" dirty="0"/>
          </a:p>
        </p:txBody>
      </p:sp>
      <p:sp>
        <p:nvSpPr>
          <p:cNvPr id="3" name="Content Placeholder 2"/>
          <p:cNvSpPr>
            <a:spLocks noGrp="1"/>
          </p:cNvSpPr>
          <p:nvPr>
            <p:ph idx="1"/>
          </p:nvPr>
        </p:nvSpPr>
        <p:spPr>
          <a:xfrm>
            <a:off x="457200" y="1600200"/>
            <a:ext cx="8458200" cy="4525963"/>
          </a:xfrm>
        </p:spPr>
        <p:txBody>
          <a:bodyPr/>
          <a:lstStyle/>
          <a:p>
            <a:r>
              <a:rPr lang="en-US" b="1" dirty="0"/>
              <a:t>Eavesdropping</a:t>
            </a:r>
            <a:r>
              <a:rPr lang="zh-CN" altLang="en-US" b="1" dirty="0"/>
              <a:t>（窃听）</a:t>
            </a:r>
            <a:r>
              <a:rPr lang="en-US" b="1" dirty="0"/>
              <a:t>: </a:t>
            </a:r>
            <a:r>
              <a:rPr lang="en-US" dirty="0"/>
              <a:t>the interception of information intended for </a:t>
            </a:r>
            <a:r>
              <a:rPr lang="en-US" dirty="0" smtClean="0"/>
              <a:t>someone else </a:t>
            </a:r>
            <a:r>
              <a:rPr lang="en-US" dirty="0"/>
              <a:t>during its transmission over a communication channel.</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pic>
        <p:nvPicPr>
          <p:cNvPr id="5" name="Picture 4" descr="08-01D.tif"/>
          <p:cNvPicPr>
            <a:picLocks noChangeAspect="1"/>
          </p:cNvPicPr>
          <p:nvPr/>
        </p:nvPicPr>
        <p:blipFill>
          <a:blip r:embed="rId1" cstate="print"/>
          <a:stretch>
            <a:fillRect/>
          </a:stretch>
        </p:blipFill>
        <p:spPr>
          <a:xfrm>
            <a:off x="3138610" y="3920125"/>
            <a:ext cx="2917556" cy="2043897"/>
          </a:xfrm>
          <a:prstGeom prst="rect">
            <a:avLst/>
          </a:prstGeom>
        </p:spPr>
      </p:pic>
      <p:sp>
        <p:nvSpPr>
          <p:cNvPr id="6" name="TextBox 5"/>
          <p:cNvSpPr txBox="1"/>
          <p:nvPr/>
        </p:nvSpPr>
        <p:spPr>
          <a:xfrm>
            <a:off x="2371145" y="4942073"/>
            <a:ext cx="625434" cy="314408"/>
          </a:xfrm>
          <a:prstGeom prst="rect">
            <a:avLst/>
          </a:prstGeom>
          <a:noFill/>
        </p:spPr>
        <p:txBody>
          <a:bodyPr wrap="none" rtlCol="0">
            <a:spAutoFit/>
          </a:bodyPr>
          <a:lstStyle/>
          <a:p>
            <a:r>
              <a:rPr lang="en-US" sz="2400" dirty="0" smtClean="0"/>
              <a:t>Alice</a:t>
            </a:r>
            <a:endParaRPr lang="en-US" sz="2400" dirty="0"/>
          </a:p>
        </p:txBody>
      </p:sp>
      <p:sp>
        <p:nvSpPr>
          <p:cNvPr id="7" name="TextBox 6"/>
          <p:cNvSpPr txBox="1"/>
          <p:nvPr/>
        </p:nvSpPr>
        <p:spPr>
          <a:xfrm>
            <a:off x="6450911" y="4942073"/>
            <a:ext cx="529731" cy="314408"/>
          </a:xfrm>
          <a:prstGeom prst="rect">
            <a:avLst/>
          </a:prstGeom>
          <a:noFill/>
        </p:spPr>
        <p:txBody>
          <a:bodyPr wrap="none" rtlCol="0">
            <a:spAutoFit/>
          </a:bodyPr>
          <a:lstStyle/>
          <a:p>
            <a:r>
              <a:rPr lang="en-US" sz="2400" dirty="0" smtClean="0"/>
              <a:t>Bob</a:t>
            </a:r>
            <a:endParaRPr lang="en-US" sz="2400" dirty="0"/>
          </a:p>
        </p:txBody>
      </p:sp>
      <p:sp>
        <p:nvSpPr>
          <p:cNvPr id="8" name="TextBox 7"/>
          <p:cNvSpPr txBox="1"/>
          <p:nvPr/>
        </p:nvSpPr>
        <p:spPr>
          <a:xfrm>
            <a:off x="4108688" y="6391192"/>
            <a:ext cx="517229" cy="314408"/>
          </a:xfrm>
          <a:prstGeom prst="rect">
            <a:avLst/>
          </a:prstGeom>
          <a:noFill/>
        </p:spPr>
        <p:txBody>
          <a:bodyPr wrap="none" rtlCol="0">
            <a:spAutoFit/>
          </a:bodyPr>
          <a:lstStyle/>
          <a:p>
            <a:r>
              <a:rPr lang="en-US" sz="2400" dirty="0" smtClean="0"/>
              <a:t>Eve</a:t>
            </a:r>
            <a:endParaRPr lang="en-US" sz="2400" dirty="0"/>
          </a:p>
        </p:txBody>
      </p:sp>
      <p:pic>
        <p:nvPicPr>
          <p:cNvPr id="9" name="Picture 8" descr="08-01a.tif"/>
          <p:cNvPicPr>
            <a:picLocks noChangeAspect="1"/>
          </p:cNvPicPr>
          <p:nvPr/>
        </p:nvPicPr>
        <p:blipFill>
          <a:blip r:embed="rId2" cstate="print"/>
          <a:stretch>
            <a:fillRect/>
          </a:stretch>
        </p:blipFill>
        <p:spPr>
          <a:xfrm>
            <a:off x="3373008" y="5595436"/>
            <a:ext cx="1984397" cy="772191"/>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0" name="Picture 9" descr="08-01c.tif"/>
          <p:cNvPicPr>
            <a:picLocks noChangeAspect="1"/>
          </p:cNvPicPr>
          <p:nvPr/>
        </p:nvPicPr>
        <p:blipFill>
          <a:blip r:embed="rId3" cstate="print"/>
          <a:stretch>
            <a:fillRect/>
          </a:stretch>
        </p:blipFill>
        <p:spPr>
          <a:xfrm>
            <a:off x="5908627" y="3429000"/>
            <a:ext cx="1581247" cy="150701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1" name="Picture 10" descr="08-01b.tif"/>
          <p:cNvPicPr>
            <a:picLocks noChangeAspect="1"/>
          </p:cNvPicPr>
          <p:nvPr/>
        </p:nvPicPr>
        <p:blipFill>
          <a:blip r:embed="rId4" cstate="print"/>
          <a:stretch>
            <a:fillRect/>
          </a:stretch>
        </p:blipFill>
        <p:spPr>
          <a:xfrm>
            <a:off x="2133600" y="3429000"/>
            <a:ext cx="1068943" cy="150701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Attacks</a:t>
            </a:r>
            <a:endParaRPr lang="en-US" dirty="0"/>
          </a:p>
        </p:txBody>
      </p:sp>
      <p:sp>
        <p:nvSpPr>
          <p:cNvPr id="3" name="Content Placeholder 2"/>
          <p:cNvSpPr>
            <a:spLocks noGrp="1"/>
          </p:cNvSpPr>
          <p:nvPr>
            <p:ph idx="1"/>
          </p:nvPr>
        </p:nvSpPr>
        <p:spPr>
          <a:xfrm>
            <a:off x="457200" y="1295400"/>
            <a:ext cx="8458200" cy="4525963"/>
          </a:xfrm>
        </p:spPr>
        <p:txBody>
          <a:bodyPr>
            <a:normAutofit/>
          </a:bodyPr>
          <a:lstStyle/>
          <a:p>
            <a:r>
              <a:rPr lang="en-US" b="1" dirty="0"/>
              <a:t>Alteration</a:t>
            </a:r>
            <a:r>
              <a:rPr lang="zh-CN" altLang="en-US" b="1" dirty="0"/>
              <a:t>（修改）</a:t>
            </a:r>
            <a:r>
              <a:rPr lang="en-US" b="1" dirty="0"/>
              <a:t>: </a:t>
            </a:r>
            <a:r>
              <a:rPr lang="en-US" dirty="0"/>
              <a:t>unauthorized modification of information. </a:t>
            </a:r>
            <a:endParaRPr lang="en-US" dirty="0" smtClean="0"/>
          </a:p>
          <a:p>
            <a:pPr lvl="1"/>
            <a:r>
              <a:rPr lang="en-US" b="1" dirty="0" smtClean="0"/>
              <a:t>Example: </a:t>
            </a:r>
            <a:r>
              <a:rPr lang="en-US" dirty="0" smtClean="0"/>
              <a:t>the </a:t>
            </a:r>
            <a:r>
              <a:rPr lang="en-US" b="1" dirty="0"/>
              <a:t>man-in-the-middle attack, </a:t>
            </a:r>
            <a:r>
              <a:rPr lang="en-US" dirty="0" smtClean="0"/>
              <a:t>where a </a:t>
            </a:r>
            <a:r>
              <a:rPr lang="en-US" dirty="0"/>
              <a:t>network stream is intercepted, modified, and </a:t>
            </a:r>
            <a:r>
              <a:rPr lang="en-US" dirty="0" smtClean="0"/>
              <a:t>retransmitted.</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grpSp>
        <p:nvGrpSpPr>
          <p:cNvPr id="44" name="Group 43"/>
          <p:cNvGrpSpPr/>
          <p:nvPr/>
        </p:nvGrpSpPr>
        <p:grpSpPr>
          <a:xfrm>
            <a:off x="1806056" y="3695352"/>
            <a:ext cx="6347344" cy="3086448"/>
            <a:chOff x="142366" y="76200"/>
            <a:chExt cx="11569106" cy="7132872"/>
          </a:xfrm>
        </p:grpSpPr>
        <p:pic>
          <p:nvPicPr>
            <p:cNvPr id="13" name="Picture 12" descr="01-08d.wmf"/>
            <p:cNvPicPr>
              <a:picLocks noChangeAspect="1"/>
            </p:cNvPicPr>
            <p:nvPr/>
          </p:nvPicPr>
          <p:blipFill>
            <a:blip r:embed="rId1" cstate="print"/>
            <a:stretch>
              <a:fillRect/>
            </a:stretch>
          </p:blipFill>
          <p:spPr>
            <a:xfrm>
              <a:off x="10134600" y="2895600"/>
              <a:ext cx="1260475" cy="1606550"/>
            </a:xfrm>
            <a:prstGeom prst="rect">
              <a:avLst/>
            </a:prstGeom>
          </p:spPr>
        </p:pic>
        <p:pic>
          <p:nvPicPr>
            <p:cNvPr id="14" name="Picture 13" descr="01-08a.wmf"/>
            <p:cNvPicPr>
              <a:picLocks noChangeAspect="1"/>
            </p:cNvPicPr>
            <p:nvPr/>
          </p:nvPicPr>
          <p:blipFill>
            <a:blip r:embed="rId2" cstate="print"/>
            <a:stretch>
              <a:fillRect/>
            </a:stretch>
          </p:blipFill>
          <p:spPr>
            <a:xfrm>
              <a:off x="5257800" y="4267200"/>
              <a:ext cx="1695288" cy="1645920"/>
            </a:xfrm>
            <a:prstGeom prst="rect">
              <a:avLst/>
            </a:prstGeom>
          </p:spPr>
        </p:pic>
        <p:pic>
          <p:nvPicPr>
            <p:cNvPr id="15" name="Picture 14" descr="01-12.wmf"/>
            <p:cNvPicPr>
              <a:picLocks noChangeAspect="1"/>
            </p:cNvPicPr>
            <p:nvPr/>
          </p:nvPicPr>
          <p:blipFill>
            <a:blip r:embed="rId3" cstate="print"/>
            <a:stretch>
              <a:fillRect/>
            </a:stretch>
          </p:blipFill>
          <p:spPr>
            <a:xfrm>
              <a:off x="6248400" y="2743200"/>
              <a:ext cx="1317625" cy="1095375"/>
            </a:xfrm>
            <a:prstGeom prst="rect">
              <a:avLst/>
            </a:prstGeom>
          </p:spPr>
        </p:pic>
        <p:pic>
          <p:nvPicPr>
            <p:cNvPr id="16" name="Picture 15" descr="01-12.wmf"/>
            <p:cNvPicPr>
              <a:picLocks noChangeAspect="1"/>
            </p:cNvPicPr>
            <p:nvPr/>
          </p:nvPicPr>
          <p:blipFill>
            <a:blip r:embed="rId3" cstate="print"/>
            <a:stretch>
              <a:fillRect/>
            </a:stretch>
          </p:blipFill>
          <p:spPr>
            <a:xfrm>
              <a:off x="10134600" y="1143000"/>
              <a:ext cx="1317625" cy="1095375"/>
            </a:xfrm>
            <a:prstGeom prst="rect">
              <a:avLst/>
            </a:prstGeom>
          </p:spPr>
        </p:pic>
        <p:pic>
          <p:nvPicPr>
            <p:cNvPr id="17" name="Picture 16" descr="01-08b.wmf"/>
            <p:cNvPicPr>
              <a:picLocks noChangeAspect="1"/>
            </p:cNvPicPr>
            <p:nvPr/>
          </p:nvPicPr>
          <p:blipFill>
            <a:blip r:embed="rId4" cstate="print"/>
            <a:stretch>
              <a:fillRect/>
            </a:stretch>
          </p:blipFill>
          <p:spPr>
            <a:xfrm rot="18875579">
              <a:off x="4439548" y="2798693"/>
              <a:ext cx="1103806" cy="1242712"/>
            </a:xfrm>
            <a:prstGeom prst="rect">
              <a:avLst/>
            </a:prstGeom>
          </p:spPr>
        </p:pic>
        <p:pic>
          <p:nvPicPr>
            <p:cNvPr id="18" name="Picture 17" descr="01-08b.wmf"/>
            <p:cNvPicPr>
              <a:picLocks noChangeAspect="1"/>
            </p:cNvPicPr>
            <p:nvPr/>
          </p:nvPicPr>
          <p:blipFill>
            <a:blip r:embed="rId4" cstate="print"/>
            <a:stretch>
              <a:fillRect/>
            </a:stretch>
          </p:blipFill>
          <p:spPr>
            <a:xfrm rot="18875579">
              <a:off x="316837" y="1013053"/>
              <a:ext cx="1348238" cy="1517904"/>
            </a:xfrm>
            <a:prstGeom prst="rect">
              <a:avLst/>
            </a:prstGeom>
          </p:spPr>
        </p:pic>
        <p:pic>
          <p:nvPicPr>
            <p:cNvPr id="19" name="Picture 18" descr="01-08c.wmf"/>
            <p:cNvPicPr>
              <a:picLocks noChangeAspect="1"/>
            </p:cNvPicPr>
            <p:nvPr/>
          </p:nvPicPr>
          <p:blipFill>
            <a:blip r:embed="rId5" cstate="print"/>
            <a:stretch>
              <a:fillRect/>
            </a:stretch>
          </p:blipFill>
          <p:spPr>
            <a:xfrm>
              <a:off x="533400" y="2971800"/>
              <a:ext cx="1136650" cy="1428750"/>
            </a:xfrm>
            <a:prstGeom prst="rect">
              <a:avLst/>
            </a:prstGeom>
          </p:spPr>
        </p:pic>
        <p:sp>
          <p:nvSpPr>
            <p:cNvPr id="20" name="Rounded Rectangle 19"/>
            <p:cNvSpPr/>
            <p:nvPr/>
          </p:nvSpPr>
          <p:spPr bwMode="auto">
            <a:xfrm>
              <a:off x="2361168" y="1597024"/>
              <a:ext cx="1371600" cy="6858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t>encrypt</a:t>
              </a:r>
              <a:endParaRPr lang="en-US" dirty="0"/>
            </a:p>
          </p:txBody>
        </p:sp>
        <p:pic>
          <p:nvPicPr>
            <p:cNvPr id="21" name="Picture 2" descr="C:\Users\Roberto\AppData\Local\Microsoft\Windows\Temporary Internet Files\Content.IE5\RTRFORL5\MCj04339030000[1].png"/>
            <p:cNvPicPr>
              <a:picLocks noChangeAspect="1" noChangeArrowheads="1"/>
            </p:cNvPicPr>
            <p:nvPr/>
          </p:nvPicPr>
          <p:blipFill>
            <a:blip r:embed="rId6" cstate="print">
              <a:grayscl/>
            </a:blip>
            <a:srcRect/>
            <a:stretch>
              <a:fillRect/>
            </a:stretch>
          </p:blipFill>
          <p:spPr bwMode="auto">
            <a:xfrm>
              <a:off x="2652633" y="2819400"/>
              <a:ext cx="788670" cy="788670"/>
            </a:xfrm>
            <a:prstGeom prst="rect">
              <a:avLst/>
            </a:prstGeom>
            <a:noFill/>
            <a:ln w="9525">
              <a:noFill/>
              <a:miter lim="800000"/>
              <a:headEnd/>
              <a:tailEnd/>
            </a:ln>
          </p:spPr>
        </p:pic>
        <p:sp>
          <p:nvSpPr>
            <p:cNvPr id="22" name="Down Arrow 21"/>
            <p:cNvSpPr/>
            <p:nvPr/>
          </p:nvSpPr>
          <p:spPr bwMode="auto">
            <a:xfrm flipV="1">
              <a:off x="2799318" y="2362200"/>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3" name="Rounded Rectangle 22"/>
            <p:cNvSpPr/>
            <p:nvPr/>
          </p:nvSpPr>
          <p:spPr bwMode="auto">
            <a:xfrm>
              <a:off x="8152368" y="1597024"/>
              <a:ext cx="1371600" cy="6858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dirty="0"/>
                <a:t>decrypt</a:t>
              </a:r>
              <a:endParaRPr lang="en-US" dirty="0"/>
            </a:p>
          </p:txBody>
        </p:sp>
        <p:pic>
          <p:nvPicPr>
            <p:cNvPr id="24" name="Picture 2" descr="C:\Users\Roberto\AppData\Local\Microsoft\Windows\Temporary Internet Files\Content.IE5\RTRFORL5\MCj04339030000[1].png"/>
            <p:cNvPicPr>
              <a:picLocks noChangeAspect="1" noChangeArrowheads="1"/>
            </p:cNvPicPr>
            <p:nvPr/>
          </p:nvPicPr>
          <p:blipFill>
            <a:blip r:embed="rId6" cstate="print">
              <a:grayscl/>
            </a:blip>
            <a:srcRect/>
            <a:stretch>
              <a:fillRect/>
            </a:stretch>
          </p:blipFill>
          <p:spPr bwMode="auto">
            <a:xfrm>
              <a:off x="8443833" y="2819400"/>
              <a:ext cx="788670" cy="788670"/>
            </a:xfrm>
            <a:prstGeom prst="rect">
              <a:avLst/>
            </a:prstGeom>
            <a:noFill/>
            <a:ln w="9525">
              <a:noFill/>
              <a:miter lim="800000"/>
              <a:headEnd/>
              <a:tailEnd/>
            </a:ln>
          </p:spPr>
        </p:pic>
        <p:sp>
          <p:nvSpPr>
            <p:cNvPr id="25" name="Down Arrow 24"/>
            <p:cNvSpPr/>
            <p:nvPr/>
          </p:nvSpPr>
          <p:spPr bwMode="auto">
            <a:xfrm flipV="1">
              <a:off x="8590518" y="2362200"/>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6" name="Right Arrow 25"/>
            <p:cNvSpPr/>
            <p:nvPr/>
          </p:nvSpPr>
          <p:spPr>
            <a:xfrm>
              <a:off x="1676400" y="1749424"/>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7" name="Right Arrow 26"/>
            <p:cNvSpPr/>
            <p:nvPr/>
          </p:nvSpPr>
          <p:spPr>
            <a:xfrm>
              <a:off x="9616440" y="1749424"/>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8" name="TextBox 27"/>
            <p:cNvSpPr txBox="1"/>
            <p:nvPr/>
          </p:nvSpPr>
          <p:spPr>
            <a:xfrm>
              <a:off x="4073956" y="3899131"/>
              <a:ext cx="1769268" cy="710298"/>
            </a:xfrm>
            <a:prstGeom prst="rect">
              <a:avLst/>
            </a:prstGeom>
            <a:noFill/>
          </p:spPr>
          <p:txBody>
            <a:bodyPr wrap="none">
              <a:spAutoFit/>
            </a:bodyPr>
            <a:lstStyle/>
            <a:p>
              <a:pPr algn="ctr">
                <a:defRPr/>
              </a:pPr>
              <a:r>
                <a:rPr lang="en-US" dirty="0" smtClean="0">
                  <a:latin typeface="+mn-lt"/>
                </a:rPr>
                <a:t>ciphertext C</a:t>
              </a:r>
              <a:endParaRPr lang="en-US" dirty="0">
                <a:latin typeface="+mn-lt"/>
              </a:endParaRPr>
            </a:p>
          </p:txBody>
        </p:sp>
        <p:sp>
          <p:nvSpPr>
            <p:cNvPr id="29" name="TextBox 28"/>
            <p:cNvSpPr txBox="1"/>
            <p:nvPr/>
          </p:nvSpPr>
          <p:spPr>
            <a:xfrm>
              <a:off x="2057401" y="3463925"/>
              <a:ext cx="1979136" cy="1657361"/>
            </a:xfrm>
            <a:prstGeom prst="rect">
              <a:avLst/>
            </a:prstGeom>
            <a:noFill/>
          </p:spPr>
          <p:txBody>
            <a:bodyPr>
              <a:spAutoFit/>
            </a:bodyPr>
            <a:lstStyle/>
            <a:p>
              <a:pPr algn="ctr">
                <a:defRPr/>
              </a:pPr>
              <a:r>
                <a:rPr lang="en-US" dirty="0" smtClean="0">
                  <a:latin typeface="+mn-lt"/>
                </a:rPr>
                <a:t>shared </a:t>
              </a:r>
              <a:endParaRPr lang="en-US" dirty="0" smtClean="0">
                <a:latin typeface="+mn-lt"/>
              </a:endParaRPr>
            </a:p>
            <a:p>
              <a:pPr algn="ctr">
                <a:defRPr/>
              </a:pPr>
              <a:r>
                <a:rPr lang="en-US" dirty="0" smtClean="0"/>
                <a:t>secret</a:t>
              </a:r>
              <a:endParaRPr lang="en-US" dirty="0" smtClean="0"/>
            </a:p>
            <a:p>
              <a:pPr algn="ctr">
                <a:defRPr/>
              </a:pPr>
              <a:r>
                <a:rPr lang="en-US" dirty="0" smtClean="0">
                  <a:latin typeface="+mn-lt"/>
                </a:rPr>
                <a:t>key</a:t>
              </a:r>
              <a:endParaRPr lang="en-US" dirty="0">
                <a:latin typeface="+mn-lt"/>
              </a:endParaRPr>
            </a:p>
          </p:txBody>
        </p:sp>
        <p:sp>
          <p:nvSpPr>
            <p:cNvPr id="30" name="TextBox 29"/>
            <p:cNvSpPr txBox="1"/>
            <p:nvPr/>
          </p:nvSpPr>
          <p:spPr>
            <a:xfrm>
              <a:off x="142366" y="2392661"/>
              <a:ext cx="1696924" cy="710298"/>
            </a:xfrm>
            <a:prstGeom prst="rect">
              <a:avLst/>
            </a:prstGeom>
            <a:noFill/>
          </p:spPr>
          <p:txBody>
            <a:bodyPr wrap="none">
              <a:spAutoFit/>
            </a:bodyPr>
            <a:lstStyle/>
            <a:p>
              <a:pPr algn="ctr">
                <a:defRPr/>
              </a:pPr>
              <a:r>
                <a:rPr lang="en-US" dirty="0" smtClean="0">
                  <a:latin typeface="+mn-lt"/>
                </a:rPr>
                <a:t>plaintext M</a:t>
              </a:r>
              <a:endParaRPr lang="en-US" dirty="0">
                <a:latin typeface="+mn-lt"/>
              </a:endParaRPr>
            </a:p>
          </p:txBody>
        </p:sp>
        <p:sp>
          <p:nvSpPr>
            <p:cNvPr id="31" name="TextBox 30"/>
            <p:cNvSpPr txBox="1"/>
            <p:nvPr/>
          </p:nvSpPr>
          <p:spPr>
            <a:xfrm>
              <a:off x="9960016" y="2392661"/>
              <a:ext cx="1751456" cy="710298"/>
            </a:xfrm>
            <a:prstGeom prst="rect">
              <a:avLst/>
            </a:prstGeom>
            <a:noFill/>
          </p:spPr>
          <p:txBody>
            <a:bodyPr wrap="none">
              <a:spAutoFit/>
            </a:bodyPr>
            <a:lstStyle/>
            <a:p>
              <a:pPr algn="ctr">
                <a:defRPr/>
              </a:pPr>
              <a:r>
                <a:rPr lang="en-US" dirty="0" smtClean="0">
                  <a:latin typeface="+mn-lt"/>
                </a:rPr>
                <a:t>plaintext M</a:t>
              </a:r>
              <a:r>
                <a:rPr lang="en-US" dirty="0" smtClean="0">
                  <a:latin typeface="Arial" panose="020B0604020202020204"/>
                  <a:cs typeface="Arial" panose="020B0604020202020204"/>
                </a:rPr>
                <a:t>′</a:t>
              </a:r>
              <a:endParaRPr lang="en-US" dirty="0">
                <a:latin typeface="+mn-lt"/>
              </a:endParaRPr>
            </a:p>
          </p:txBody>
        </p:sp>
        <p:sp>
          <p:nvSpPr>
            <p:cNvPr id="32" name="TextBox 31"/>
            <p:cNvSpPr txBox="1"/>
            <p:nvPr/>
          </p:nvSpPr>
          <p:spPr>
            <a:xfrm>
              <a:off x="7848600" y="3463925"/>
              <a:ext cx="1979136" cy="1657361"/>
            </a:xfrm>
            <a:prstGeom prst="rect">
              <a:avLst/>
            </a:prstGeom>
            <a:noFill/>
          </p:spPr>
          <p:txBody>
            <a:bodyPr>
              <a:spAutoFit/>
            </a:bodyPr>
            <a:lstStyle/>
            <a:p>
              <a:pPr algn="ctr">
                <a:defRPr/>
              </a:pPr>
              <a:r>
                <a:rPr lang="en-US" dirty="0" smtClean="0">
                  <a:latin typeface="+mn-lt"/>
                </a:rPr>
                <a:t>shared</a:t>
              </a:r>
              <a:endParaRPr lang="en-US" dirty="0" smtClean="0">
                <a:latin typeface="+mn-lt"/>
              </a:endParaRPr>
            </a:p>
            <a:p>
              <a:pPr algn="ctr">
                <a:defRPr/>
              </a:pPr>
              <a:r>
                <a:rPr lang="en-US" dirty="0" smtClean="0"/>
                <a:t>secret</a:t>
              </a:r>
              <a:endParaRPr lang="en-US" dirty="0" smtClean="0"/>
            </a:p>
            <a:p>
              <a:pPr algn="ctr">
                <a:defRPr/>
              </a:pPr>
              <a:r>
                <a:rPr lang="en-US" dirty="0" smtClean="0">
                  <a:latin typeface="+mn-lt"/>
                </a:rPr>
                <a:t>key</a:t>
              </a:r>
              <a:endParaRPr lang="en-US" dirty="0">
                <a:latin typeface="+mn-lt"/>
              </a:endParaRPr>
            </a:p>
          </p:txBody>
        </p:sp>
        <p:sp>
          <p:nvSpPr>
            <p:cNvPr id="33" name="TextBox 32"/>
            <p:cNvSpPr txBox="1"/>
            <p:nvPr/>
          </p:nvSpPr>
          <p:spPr>
            <a:xfrm>
              <a:off x="4664086" y="304799"/>
              <a:ext cx="2646388" cy="1341673"/>
            </a:xfrm>
            <a:prstGeom prst="rect">
              <a:avLst/>
            </a:prstGeom>
            <a:noFill/>
          </p:spPr>
          <p:txBody>
            <a:bodyPr wrap="none">
              <a:spAutoFit/>
            </a:bodyPr>
            <a:lstStyle/>
            <a:p>
              <a:pPr algn="ctr">
                <a:defRPr/>
              </a:pPr>
              <a:r>
                <a:rPr lang="en-US" sz="1400" b="1" dirty="0" smtClean="0"/>
                <a:t>C</a:t>
              </a:r>
              <a:r>
                <a:rPr lang="en-US" sz="1400" b="1" dirty="0" smtClean="0">
                  <a:latin typeface="+mn-lt"/>
                </a:rPr>
                <a:t>ommunication</a:t>
              </a:r>
              <a:br>
                <a:rPr lang="en-US" sz="1400" b="1" dirty="0" smtClean="0">
                  <a:latin typeface="+mn-lt"/>
                </a:rPr>
              </a:br>
              <a:r>
                <a:rPr lang="en-US" sz="1400" b="1" dirty="0" smtClean="0">
                  <a:latin typeface="+mn-lt"/>
                </a:rPr>
                <a:t>channel</a:t>
              </a:r>
              <a:endParaRPr lang="en-US" sz="1400" b="1" dirty="0">
                <a:latin typeface="+mn-lt"/>
              </a:endParaRPr>
            </a:p>
          </p:txBody>
        </p:sp>
        <p:sp>
          <p:nvSpPr>
            <p:cNvPr id="34" name="TextBox 33"/>
            <p:cNvSpPr txBox="1"/>
            <p:nvPr/>
          </p:nvSpPr>
          <p:spPr>
            <a:xfrm>
              <a:off x="1342262" y="520243"/>
              <a:ext cx="1400265" cy="789221"/>
            </a:xfrm>
            <a:prstGeom prst="rect">
              <a:avLst/>
            </a:prstGeom>
            <a:noFill/>
          </p:spPr>
          <p:txBody>
            <a:bodyPr wrap="none">
              <a:spAutoFit/>
            </a:bodyPr>
            <a:lstStyle/>
            <a:p>
              <a:pPr algn="ctr">
                <a:defRPr/>
              </a:pPr>
              <a:r>
                <a:rPr lang="en-US" sz="1400" b="1" dirty="0" smtClean="0"/>
                <a:t>S</a:t>
              </a:r>
              <a:r>
                <a:rPr lang="en-US" sz="1400" b="1" dirty="0" smtClean="0">
                  <a:latin typeface="+mn-lt"/>
                </a:rPr>
                <a:t>ender</a:t>
              </a:r>
              <a:endParaRPr lang="en-US" sz="1400" b="1" dirty="0">
                <a:latin typeface="+mn-lt"/>
              </a:endParaRPr>
            </a:p>
          </p:txBody>
        </p:sp>
        <p:sp>
          <p:nvSpPr>
            <p:cNvPr id="35" name="TextBox 34"/>
            <p:cNvSpPr txBox="1"/>
            <p:nvPr/>
          </p:nvSpPr>
          <p:spPr>
            <a:xfrm>
              <a:off x="8984773" y="520243"/>
              <a:ext cx="1724311" cy="789221"/>
            </a:xfrm>
            <a:prstGeom prst="rect">
              <a:avLst/>
            </a:prstGeom>
            <a:noFill/>
          </p:spPr>
          <p:txBody>
            <a:bodyPr wrap="none">
              <a:spAutoFit/>
            </a:bodyPr>
            <a:lstStyle/>
            <a:p>
              <a:pPr algn="ctr">
                <a:defRPr/>
              </a:pPr>
              <a:r>
                <a:rPr lang="en-US" sz="1400" b="1" dirty="0" smtClean="0"/>
                <a:t>R</a:t>
              </a:r>
              <a:r>
                <a:rPr lang="en-US" sz="1400" b="1" dirty="0" smtClean="0">
                  <a:latin typeface="+mn-lt"/>
                </a:rPr>
                <a:t>ecipient</a:t>
              </a:r>
              <a:endParaRPr lang="en-US" sz="1400" b="1" dirty="0">
                <a:latin typeface="+mn-lt"/>
              </a:endParaRPr>
            </a:p>
          </p:txBody>
        </p:sp>
        <p:cxnSp>
          <p:nvCxnSpPr>
            <p:cNvPr id="36" name="Straight Connector 35"/>
            <p:cNvCxnSpPr/>
            <p:nvPr/>
          </p:nvCxnSpPr>
          <p:spPr>
            <a:xfrm rot="5400000">
              <a:off x="1600200" y="25146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37" name="Straight Connector 36"/>
            <p:cNvCxnSpPr/>
            <p:nvPr/>
          </p:nvCxnSpPr>
          <p:spPr>
            <a:xfrm rot="5400000">
              <a:off x="5334000" y="25146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38" name="TextBox 37"/>
            <p:cNvSpPr txBox="1"/>
            <p:nvPr/>
          </p:nvSpPr>
          <p:spPr>
            <a:xfrm>
              <a:off x="4734251" y="5867399"/>
              <a:ext cx="2506059" cy="1341673"/>
            </a:xfrm>
            <a:prstGeom prst="rect">
              <a:avLst/>
            </a:prstGeom>
            <a:noFill/>
          </p:spPr>
          <p:txBody>
            <a:bodyPr wrap="none">
              <a:spAutoFit/>
            </a:bodyPr>
            <a:lstStyle/>
            <a:p>
              <a:pPr algn="ctr">
                <a:defRPr/>
              </a:pPr>
              <a:r>
                <a:rPr lang="en-US" sz="1400" b="1" dirty="0" smtClean="0"/>
                <a:t>A</a:t>
              </a:r>
              <a:r>
                <a:rPr lang="en-US" sz="1400" b="1" dirty="0" smtClean="0">
                  <a:latin typeface="+mn-lt"/>
                </a:rPr>
                <a:t>ttacker</a:t>
              </a:r>
              <a:endParaRPr lang="en-US" sz="1400" b="1" dirty="0" smtClean="0">
                <a:latin typeface="+mn-lt"/>
              </a:endParaRPr>
            </a:p>
            <a:p>
              <a:pPr algn="ctr">
                <a:defRPr/>
              </a:pPr>
              <a:r>
                <a:rPr lang="en-US" sz="1400" b="1" dirty="0" smtClean="0"/>
                <a:t>(intercepting)</a:t>
              </a:r>
              <a:endParaRPr lang="en-US" sz="1400" b="1" dirty="0">
                <a:latin typeface="+mn-lt"/>
              </a:endParaRPr>
            </a:p>
          </p:txBody>
        </p:sp>
        <p:sp>
          <p:nvSpPr>
            <p:cNvPr id="39" name="Bent Arrow 38"/>
            <p:cNvSpPr/>
            <p:nvPr/>
          </p:nvSpPr>
          <p:spPr>
            <a:xfrm rot="5400000">
              <a:off x="3935702" y="1716666"/>
              <a:ext cx="1120196" cy="1371600"/>
            </a:xfrm>
            <a:prstGeom prst="bentArrow">
              <a:avLst>
                <a:gd name="adj1" fmla="val 18879"/>
                <a:gd name="adj2" fmla="val 22702"/>
                <a:gd name="adj3" fmla="val 18266"/>
                <a:gd name="adj4" fmla="val 60817"/>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800">
                <a:solidFill>
                  <a:schemeClr val="tx1"/>
                </a:solidFill>
              </a:endParaRPr>
            </a:p>
          </p:txBody>
        </p:sp>
        <p:sp>
          <p:nvSpPr>
            <p:cNvPr id="40" name="TextBox 39"/>
            <p:cNvSpPr txBox="1"/>
            <p:nvPr/>
          </p:nvSpPr>
          <p:spPr>
            <a:xfrm>
              <a:off x="5904343" y="3899131"/>
              <a:ext cx="1823800" cy="710298"/>
            </a:xfrm>
            <a:prstGeom prst="rect">
              <a:avLst/>
            </a:prstGeom>
            <a:noFill/>
          </p:spPr>
          <p:txBody>
            <a:bodyPr wrap="none">
              <a:spAutoFit/>
            </a:bodyPr>
            <a:lstStyle/>
            <a:p>
              <a:pPr algn="ctr">
                <a:defRPr/>
              </a:pPr>
              <a:r>
                <a:rPr lang="en-US" dirty="0" smtClean="0">
                  <a:latin typeface="+mn-lt"/>
                </a:rPr>
                <a:t>ciphertext C</a:t>
              </a:r>
              <a:r>
                <a:rPr lang="en-US" dirty="0" smtClean="0">
                  <a:latin typeface="Arial" panose="020B0604020202020204"/>
                  <a:cs typeface="Arial" panose="020B0604020202020204"/>
                </a:rPr>
                <a:t>′</a:t>
              </a:r>
              <a:endParaRPr lang="en-US" dirty="0" smtClean="0"/>
            </a:p>
          </p:txBody>
        </p:sp>
        <p:sp>
          <p:nvSpPr>
            <p:cNvPr id="41" name="Bent Arrow 40"/>
            <p:cNvSpPr/>
            <p:nvPr/>
          </p:nvSpPr>
          <p:spPr>
            <a:xfrm>
              <a:off x="6705600" y="1657928"/>
              <a:ext cx="1401620" cy="1219200"/>
            </a:xfrm>
            <a:prstGeom prst="bentArrow">
              <a:avLst>
                <a:gd name="adj1" fmla="val 18879"/>
                <a:gd name="adj2" fmla="val 22702"/>
                <a:gd name="adj3" fmla="val 18266"/>
                <a:gd name="adj4" fmla="val 60817"/>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800">
                <a:solidFill>
                  <a:schemeClr val="tx1"/>
                </a:solidFill>
              </a:endParaRPr>
            </a:p>
          </p:txBody>
        </p:sp>
        <p:pic>
          <p:nvPicPr>
            <p:cNvPr id="42" name="Picture 41" descr="01-08f.wmf"/>
            <p:cNvPicPr>
              <a:picLocks noChangeAspect="1"/>
            </p:cNvPicPr>
            <p:nvPr/>
          </p:nvPicPr>
          <p:blipFill>
            <a:blip r:embed="rId7" cstate="print"/>
            <a:stretch>
              <a:fillRect/>
            </a:stretch>
          </p:blipFill>
          <p:spPr>
            <a:xfrm rot="17735272">
              <a:off x="4602853" y="3001177"/>
              <a:ext cx="532292" cy="741644"/>
            </a:xfrm>
            <a:prstGeom prst="rect">
              <a:avLst/>
            </a:prstGeom>
          </p:spPr>
        </p:pic>
        <p:pic>
          <p:nvPicPr>
            <p:cNvPr id="43" name="Picture 42" descr="01-08f.wmf"/>
            <p:cNvPicPr>
              <a:picLocks noChangeAspect="1"/>
            </p:cNvPicPr>
            <p:nvPr/>
          </p:nvPicPr>
          <p:blipFill>
            <a:blip r:embed="rId7" cstate="print"/>
            <a:stretch>
              <a:fillRect/>
            </a:stretch>
          </p:blipFill>
          <p:spPr>
            <a:xfrm rot="16850890">
              <a:off x="6548940" y="2932159"/>
              <a:ext cx="532292" cy="741644"/>
            </a:xfrm>
            <a:prstGeom prst="rect">
              <a:avLst/>
            </a:prstGeom>
          </p:spPr>
        </p:pic>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Attacks</a:t>
            </a:r>
            <a:endParaRPr lang="en-US" dirty="0"/>
          </a:p>
        </p:txBody>
      </p:sp>
      <p:sp>
        <p:nvSpPr>
          <p:cNvPr id="3" name="Content Placeholder 2"/>
          <p:cNvSpPr>
            <a:spLocks noGrp="1"/>
          </p:cNvSpPr>
          <p:nvPr>
            <p:ph idx="1"/>
          </p:nvPr>
        </p:nvSpPr>
        <p:spPr>
          <a:xfrm>
            <a:off x="457200" y="1295400"/>
            <a:ext cx="8458200" cy="4525963"/>
          </a:xfrm>
        </p:spPr>
        <p:txBody>
          <a:bodyPr>
            <a:normAutofit/>
          </a:bodyPr>
          <a:lstStyle/>
          <a:p>
            <a:r>
              <a:rPr lang="en-US" b="1" dirty="0"/>
              <a:t>Denial-of-service</a:t>
            </a:r>
            <a:r>
              <a:rPr lang="zh-CN" altLang="en-US" b="1" dirty="0"/>
              <a:t>（拒绝服务）</a:t>
            </a:r>
            <a:r>
              <a:rPr lang="en-US" b="1" dirty="0"/>
              <a:t>: </a:t>
            </a:r>
            <a:r>
              <a:rPr lang="en-US" dirty="0"/>
              <a:t>the interruption or degradation of a data service </a:t>
            </a:r>
            <a:r>
              <a:rPr lang="en-US" dirty="0" smtClean="0"/>
              <a:t>or information </a:t>
            </a:r>
            <a:r>
              <a:rPr lang="en-US" dirty="0"/>
              <a:t>access. </a:t>
            </a:r>
            <a:endParaRPr lang="en-US" dirty="0" smtClean="0"/>
          </a:p>
          <a:p>
            <a:pPr lvl="1"/>
            <a:r>
              <a:rPr lang="en-US" b="1" dirty="0" smtClean="0"/>
              <a:t>Example:</a:t>
            </a:r>
            <a:r>
              <a:rPr lang="en-US" dirty="0" smtClean="0"/>
              <a:t> email </a:t>
            </a:r>
            <a:r>
              <a:rPr lang="en-US" b="1" dirty="0" smtClean="0"/>
              <a:t>spam</a:t>
            </a:r>
            <a:r>
              <a:rPr lang="en-US" b="1" dirty="0"/>
              <a:t>, </a:t>
            </a:r>
            <a:r>
              <a:rPr lang="en-US" dirty="0"/>
              <a:t>to the degree </a:t>
            </a:r>
            <a:r>
              <a:rPr lang="en-US" dirty="0" smtClean="0"/>
              <a:t>that it </a:t>
            </a:r>
            <a:r>
              <a:rPr lang="en-US" dirty="0"/>
              <a:t>is meant to simply fill up a mail queue and slow down an </a:t>
            </a:r>
            <a:r>
              <a:rPr lang="en-US" dirty="0" smtClean="0"/>
              <a:t>email server</a:t>
            </a:r>
            <a:r>
              <a:rPr lang="en-US" dirty="0"/>
              <a:t>.</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grpSp>
        <p:nvGrpSpPr>
          <p:cNvPr id="46" name="Group 45"/>
          <p:cNvGrpSpPr/>
          <p:nvPr/>
        </p:nvGrpSpPr>
        <p:grpSpPr>
          <a:xfrm>
            <a:off x="2514600" y="4648200"/>
            <a:ext cx="914400" cy="533400"/>
            <a:chOff x="2514600" y="4648200"/>
            <a:chExt cx="914400" cy="533400"/>
          </a:xfrm>
        </p:grpSpPr>
        <p:sp>
          <p:nvSpPr>
            <p:cNvPr id="44" name="Rectangle 43"/>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5" name="Isosceles Triangle 44"/>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47" name="Group 46"/>
          <p:cNvGrpSpPr/>
          <p:nvPr/>
        </p:nvGrpSpPr>
        <p:grpSpPr>
          <a:xfrm>
            <a:off x="2667000" y="4800600"/>
            <a:ext cx="914400" cy="533400"/>
            <a:chOff x="2514600" y="4648200"/>
            <a:chExt cx="914400" cy="533400"/>
          </a:xfrm>
        </p:grpSpPr>
        <p:sp>
          <p:nvSpPr>
            <p:cNvPr id="48" name="Rectangle 47"/>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9" name="Isosceles Triangle 48"/>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50" name="Group 49"/>
          <p:cNvGrpSpPr/>
          <p:nvPr/>
        </p:nvGrpSpPr>
        <p:grpSpPr>
          <a:xfrm>
            <a:off x="2819400" y="4953000"/>
            <a:ext cx="914400" cy="533400"/>
            <a:chOff x="2514600" y="4648200"/>
            <a:chExt cx="914400" cy="533400"/>
          </a:xfrm>
        </p:grpSpPr>
        <p:sp>
          <p:nvSpPr>
            <p:cNvPr id="51" name="Rectangle 50"/>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2" name="Isosceles Triangle 51"/>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53" name="Group 52"/>
          <p:cNvGrpSpPr/>
          <p:nvPr/>
        </p:nvGrpSpPr>
        <p:grpSpPr>
          <a:xfrm>
            <a:off x="2971800" y="5105400"/>
            <a:ext cx="914400" cy="533400"/>
            <a:chOff x="2514600" y="4648200"/>
            <a:chExt cx="914400" cy="533400"/>
          </a:xfrm>
        </p:grpSpPr>
        <p:sp>
          <p:nvSpPr>
            <p:cNvPr id="54" name="Rectangle 53"/>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5" name="Isosceles Triangle 54"/>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56" name="Group 55"/>
          <p:cNvGrpSpPr/>
          <p:nvPr/>
        </p:nvGrpSpPr>
        <p:grpSpPr>
          <a:xfrm>
            <a:off x="3124200" y="5257800"/>
            <a:ext cx="914400" cy="533400"/>
            <a:chOff x="2514600" y="4648200"/>
            <a:chExt cx="914400" cy="533400"/>
          </a:xfrm>
        </p:grpSpPr>
        <p:sp>
          <p:nvSpPr>
            <p:cNvPr id="57" name="Rectangle 56"/>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8" name="Isosceles Triangle 57"/>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59" name="Group 58"/>
          <p:cNvGrpSpPr/>
          <p:nvPr/>
        </p:nvGrpSpPr>
        <p:grpSpPr>
          <a:xfrm>
            <a:off x="3276600" y="5410200"/>
            <a:ext cx="914400" cy="533400"/>
            <a:chOff x="2514600" y="4648200"/>
            <a:chExt cx="914400" cy="533400"/>
          </a:xfrm>
        </p:grpSpPr>
        <p:sp>
          <p:nvSpPr>
            <p:cNvPr id="60" name="Rectangle 59"/>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1" name="Isosceles Triangle 60"/>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62" name="Group 61"/>
          <p:cNvGrpSpPr/>
          <p:nvPr/>
        </p:nvGrpSpPr>
        <p:grpSpPr>
          <a:xfrm>
            <a:off x="4038600" y="4648200"/>
            <a:ext cx="914400" cy="533400"/>
            <a:chOff x="2514600" y="4648200"/>
            <a:chExt cx="914400" cy="533400"/>
          </a:xfrm>
        </p:grpSpPr>
        <p:sp>
          <p:nvSpPr>
            <p:cNvPr id="63" name="Rectangle 62"/>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4" name="Isosceles Triangle 63"/>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65" name="Group 64"/>
          <p:cNvGrpSpPr/>
          <p:nvPr/>
        </p:nvGrpSpPr>
        <p:grpSpPr>
          <a:xfrm>
            <a:off x="4191000" y="4800600"/>
            <a:ext cx="914400" cy="533400"/>
            <a:chOff x="2514600" y="4648200"/>
            <a:chExt cx="914400" cy="533400"/>
          </a:xfrm>
        </p:grpSpPr>
        <p:sp>
          <p:nvSpPr>
            <p:cNvPr id="66" name="Rectangle 65"/>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7" name="Isosceles Triangle 66"/>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68" name="Group 67"/>
          <p:cNvGrpSpPr/>
          <p:nvPr/>
        </p:nvGrpSpPr>
        <p:grpSpPr>
          <a:xfrm>
            <a:off x="4343400" y="4953000"/>
            <a:ext cx="914400" cy="533400"/>
            <a:chOff x="2514600" y="4648200"/>
            <a:chExt cx="914400" cy="533400"/>
          </a:xfrm>
        </p:grpSpPr>
        <p:sp>
          <p:nvSpPr>
            <p:cNvPr id="69" name="Rectangle 68"/>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0" name="Isosceles Triangle 69"/>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71" name="Group 70"/>
          <p:cNvGrpSpPr/>
          <p:nvPr/>
        </p:nvGrpSpPr>
        <p:grpSpPr>
          <a:xfrm>
            <a:off x="4495800" y="5105400"/>
            <a:ext cx="914400" cy="533400"/>
            <a:chOff x="2514600" y="4648200"/>
            <a:chExt cx="914400" cy="533400"/>
          </a:xfrm>
        </p:grpSpPr>
        <p:sp>
          <p:nvSpPr>
            <p:cNvPr id="72" name="Rectangle 71"/>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3" name="Isosceles Triangle 72"/>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74" name="Group 73"/>
          <p:cNvGrpSpPr/>
          <p:nvPr/>
        </p:nvGrpSpPr>
        <p:grpSpPr>
          <a:xfrm>
            <a:off x="4648200" y="5257800"/>
            <a:ext cx="914400" cy="533400"/>
            <a:chOff x="2514600" y="4648200"/>
            <a:chExt cx="914400" cy="533400"/>
          </a:xfrm>
        </p:grpSpPr>
        <p:sp>
          <p:nvSpPr>
            <p:cNvPr id="75" name="Rectangle 74"/>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6" name="Isosceles Triangle 75"/>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77" name="Group 76"/>
          <p:cNvGrpSpPr/>
          <p:nvPr/>
        </p:nvGrpSpPr>
        <p:grpSpPr>
          <a:xfrm>
            <a:off x="4800600" y="5410200"/>
            <a:ext cx="914400" cy="533400"/>
            <a:chOff x="2514600" y="4648200"/>
            <a:chExt cx="914400" cy="533400"/>
          </a:xfrm>
        </p:grpSpPr>
        <p:sp>
          <p:nvSpPr>
            <p:cNvPr id="78" name="Rectangle 77"/>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9" name="Isosceles Triangle 78"/>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80" name="Group 79"/>
          <p:cNvGrpSpPr/>
          <p:nvPr/>
        </p:nvGrpSpPr>
        <p:grpSpPr>
          <a:xfrm>
            <a:off x="838200" y="4648200"/>
            <a:ext cx="914400" cy="533400"/>
            <a:chOff x="2514600" y="4648200"/>
            <a:chExt cx="914400" cy="533400"/>
          </a:xfrm>
        </p:grpSpPr>
        <p:sp>
          <p:nvSpPr>
            <p:cNvPr id="81" name="Rectangle 80"/>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2" name="Isosceles Triangle 81"/>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83" name="Group 82"/>
          <p:cNvGrpSpPr/>
          <p:nvPr/>
        </p:nvGrpSpPr>
        <p:grpSpPr>
          <a:xfrm>
            <a:off x="990600" y="4800600"/>
            <a:ext cx="914400" cy="533400"/>
            <a:chOff x="2514600" y="4648200"/>
            <a:chExt cx="914400" cy="533400"/>
          </a:xfrm>
        </p:grpSpPr>
        <p:sp>
          <p:nvSpPr>
            <p:cNvPr id="84" name="Rectangle 83"/>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5" name="Isosceles Triangle 84"/>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86" name="Group 85"/>
          <p:cNvGrpSpPr/>
          <p:nvPr/>
        </p:nvGrpSpPr>
        <p:grpSpPr>
          <a:xfrm>
            <a:off x="1143000" y="4953000"/>
            <a:ext cx="914400" cy="533400"/>
            <a:chOff x="2514600" y="4648200"/>
            <a:chExt cx="914400" cy="533400"/>
          </a:xfrm>
        </p:grpSpPr>
        <p:sp>
          <p:nvSpPr>
            <p:cNvPr id="87" name="Rectangle 86"/>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8" name="Isosceles Triangle 87"/>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89" name="Group 88"/>
          <p:cNvGrpSpPr/>
          <p:nvPr/>
        </p:nvGrpSpPr>
        <p:grpSpPr>
          <a:xfrm>
            <a:off x="1295400" y="5105400"/>
            <a:ext cx="914400" cy="533400"/>
            <a:chOff x="2514600" y="4648200"/>
            <a:chExt cx="914400" cy="533400"/>
          </a:xfrm>
        </p:grpSpPr>
        <p:sp>
          <p:nvSpPr>
            <p:cNvPr id="90" name="Rectangle 89"/>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1" name="Isosceles Triangle 90"/>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92" name="Group 91"/>
          <p:cNvGrpSpPr/>
          <p:nvPr/>
        </p:nvGrpSpPr>
        <p:grpSpPr>
          <a:xfrm>
            <a:off x="1447800" y="5257800"/>
            <a:ext cx="914400" cy="533400"/>
            <a:chOff x="2514600" y="4648200"/>
            <a:chExt cx="914400" cy="533400"/>
          </a:xfrm>
        </p:grpSpPr>
        <p:sp>
          <p:nvSpPr>
            <p:cNvPr id="93" name="Rectangle 92"/>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4" name="Isosceles Triangle 93"/>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95" name="Group 94"/>
          <p:cNvGrpSpPr/>
          <p:nvPr/>
        </p:nvGrpSpPr>
        <p:grpSpPr>
          <a:xfrm>
            <a:off x="1600200" y="5410200"/>
            <a:ext cx="914400" cy="533400"/>
            <a:chOff x="2514600" y="4648200"/>
            <a:chExt cx="914400" cy="533400"/>
          </a:xfrm>
        </p:grpSpPr>
        <p:sp>
          <p:nvSpPr>
            <p:cNvPr id="96" name="Rectangle 95"/>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7" name="Isosceles Triangle 96"/>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sp>
        <p:nvSpPr>
          <p:cNvPr id="98" name="TextBox 97"/>
          <p:cNvSpPr txBox="1"/>
          <p:nvPr/>
        </p:nvSpPr>
        <p:spPr>
          <a:xfrm>
            <a:off x="7552745" y="6008873"/>
            <a:ext cx="625434" cy="314408"/>
          </a:xfrm>
          <a:prstGeom prst="rect">
            <a:avLst/>
          </a:prstGeom>
          <a:noFill/>
        </p:spPr>
        <p:txBody>
          <a:bodyPr wrap="none" rtlCol="0">
            <a:spAutoFit/>
          </a:bodyPr>
          <a:lstStyle/>
          <a:p>
            <a:r>
              <a:rPr lang="en-US" sz="2400" dirty="0" smtClean="0"/>
              <a:t>Alice</a:t>
            </a:r>
            <a:endParaRPr lang="en-US" sz="2400" dirty="0"/>
          </a:p>
        </p:txBody>
      </p:sp>
      <p:pic>
        <p:nvPicPr>
          <p:cNvPr id="99" name="Picture 98" descr="08-01b.tif"/>
          <p:cNvPicPr>
            <a:picLocks noChangeAspect="1"/>
          </p:cNvPicPr>
          <p:nvPr/>
        </p:nvPicPr>
        <p:blipFill>
          <a:blip r:embed="rId1" cstate="print"/>
          <a:stretch>
            <a:fillRect/>
          </a:stretch>
        </p:blipFill>
        <p:spPr>
          <a:xfrm>
            <a:off x="7315200" y="4495800"/>
            <a:ext cx="1068943" cy="150701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100" name="Right Arrow 99"/>
          <p:cNvSpPr/>
          <p:nvPr/>
        </p:nvSpPr>
        <p:spPr>
          <a:xfrm>
            <a:off x="6019800" y="5029200"/>
            <a:ext cx="10668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914400" y="3048000"/>
          <a:ext cx="1112838" cy="1049338"/>
        </p:xfrm>
        <a:graphic>
          <a:graphicData uri="http://schemas.openxmlformats.org/presentationml/2006/ole">
            <mc:AlternateContent xmlns:mc="http://schemas.openxmlformats.org/markup-compatibility/2006">
              <mc:Choice xmlns:v="urn:schemas-microsoft-com:vml" Requires="v">
                <p:oleObj spid="_x0000_s3177" name="Clip" r:id="rId1" imgW="3597275" imgH="3390900" progId="">
                  <p:embed/>
                </p:oleObj>
              </mc:Choice>
              <mc:Fallback>
                <p:oleObj name="Clip" r:id="rId1" imgW="3597275" imgH="33909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048000"/>
                        <a:ext cx="1112838" cy="1049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7848600" y="1143000"/>
          <a:ext cx="857250" cy="822325"/>
        </p:xfrm>
        <a:graphic>
          <a:graphicData uri="http://schemas.openxmlformats.org/presentationml/2006/ole">
            <mc:AlternateContent xmlns:mc="http://schemas.openxmlformats.org/markup-compatibility/2006">
              <mc:Choice xmlns:v="urn:schemas-microsoft-com:vml" Requires="v">
                <p:oleObj spid="_x0000_s3178" name="Clip" r:id="rId3" imgW="1255395" imgH="1205865" progId="">
                  <p:embed/>
                </p:oleObj>
              </mc:Choice>
              <mc:Fallback>
                <p:oleObj name="Clip" r:id="rId3" imgW="1255395" imgH="1205865"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1143000"/>
                        <a:ext cx="857250"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4"/>
          <p:cNvGraphicFramePr>
            <a:graphicFrameLocks noChangeAspect="1"/>
          </p:cNvGraphicFramePr>
          <p:nvPr/>
        </p:nvGraphicFramePr>
        <p:xfrm>
          <a:off x="7848600" y="2438400"/>
          <a:ext cx="857250" cy="822325"/>
        </p:xfrm>
        <a:graphic>
          <a:graphicData uri="http://schemas.openxmlformats.org/presentationml/2006/ole">
            <mc:AlternateContent xmlns:mc="http://schemas.openxmlformats.org/markup-compatibility/2006">
              <mc:Choice xmlns:v="urn:schemas-microsoft-com:vml" Requires="v">
                <p:oleObj spid="_x0000_s3179" name="Clip" r:id="rId5" imgW="1255395" imgH="1205865" progId="">
                  <p:embed/>
                </p:oleObj>
              </mc:Choice>
              <mc:Fallback>
                <p:oleObj name="Clip" r:id="rId5" imgW="1255395" imgH="1205865"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2438400"/>
                        <a:ext cx="857250"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9" name="Object 5"/>
          <p:cNvGraphicFramePr>
            <a:graphicFrameLocks noChangeAspect="1"/>
          </p:cNvGraphicFramePr>
          <p:nvPr/>
        </p:nvGraphicFramePr>
        <p:xfrm>
          <a:off x="7924800" y="3657600"/>
          <a:ext cx="857250" cy="822325"/>
        </p:xfrm>
        <a:graphic>
          <a:graphicData uri="http://schemas.openxmlformats.org/presentationml/2006/ole">
            <mc:AlternateContent xmlns:mc="http://schemas.openxmlformats.org/markup-compatibility/2006">
              <mc:Choice xmlns:v="urn:schemas-microsoft-com:vml" Requires="v">
                <p:oleObj spid="_x0000_s3180" name="Clip" r:id="rId6" imgW="1255395" imgH="1205865" progId="">
                  <p:embed/>
                </p:oleObj>
              </mc:Choice>
              <mc:Fallback>
                <p:oleObj name="Clip" r:id="rId6" imgW="1255395" imgH="1205865"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3657600"/>
                        <a:ext cx="857250"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0" name="Object 6"/>
          <p:cNvGraphicFramePr>
            <a:graphicFrameLocks noChangeAspect="1"/>
          </p:cNvGraphicFramePr>
          <p:nvPr/>
        </p:nvGraphicFramePr>
        <p:xfrm>
          <a:off x="4953000" y="6035675"/>
          <a:ext cx="857250" cy="822325"/>
        </p:xfrm>
        <a:graphic>
          <a:graphicData uri="http://schemas.openxmlformats.org/presentationml/2006/ole">
            <mc:AlternateContent xmlns:mc="http://schemas.openxmlformats.org/markup-compatibility/2006">
              <mc:Choice xmlns:v="urn:schemas-microsoft-com:vml" Requires="v">
                <p:oleObj spid="_x0000_s3181" name="Clip" r:id="rId7" imgW="1255395" imgH="1205865" progId="">
                  <p:embed/>
                </p:oleObj>
              </mc:Choice>
              <mc:Fallback>
                <p:oleObj name="Clip" r:id="rId7" imgW="1255395" imgH="1205865"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6035675"/>
                        <a:ext cx="857250"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397" name="Object 7"/>
          <p:cNvGraphicFramePr>
            <a:graphicFrameLocks noChangeAspect="1"/>
          </p:cNvGraphicFramePr>
          <p:nvPr/>
        </p:nvGraphicFramePr>
        <p:xfrm>
          <a:off x="1524000" y="3352800"/>
          <a:ext cx="533400" cy="385763"/>
        </p:xfrm>
        <a:graphic>
          <a:graphicData uri="http://schemas.openxmlformats.org/presentationml/2006/ole">
            <mc:AlternateContent xmlns:mc="http://schemas.openxmlformats.org/markup-compatibility/2006">
              <mc:Choice xmlns:v="urn:schemas-microsoft-com:vml" Requires="v">
                <p:oleObj spid="_x0000_s3182" name="Clip" r:id="rId8" imgW="1543685" imgH="1113790" progId="">
                  <p:embed/>
                </p:oleObj>
              </mc:Choice>
              <mc:Fallback>
                <p:oleObj name="Clip" r:id="rId8" imgW="1543685" imgH="1113790" progId="">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0" y="3352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398" name="Object 8"/>
          <p:cNvGraphicFramePr>
            <a:graphicFrameLocks noChangeAspect="1"/>
          </p:cNvGraphicFramePr>
          <p:nvPr/>
        </p:nvGraphicFramePr>
        <p:xfrm>
          <a:off x="1676400" y="3505200"/>
          <a:ext cx="533400" cy="385763"/>
        </p:xfrm>
        <a:graphic>
          <a:graphicData uri="http://schemas.openxmlformats.org/presentationml/2006/ole">
            <mc:AlternateContent xmlns:mc="http://schemas.openxmlformats.org/markup-compatibility/2006">
              <mc:Choice xmlns:v="urn:schemas-microsoft-com:vml" Requires="v">
                <p:oleObj spid="_x0000_s3183" name="Clip" r:id="rId10" imgW="1543685" imgH="1113790" progId="">
                  <p:embed/>
                </p:oleObj>
              </mc:Choice>
              <mc:Fallback>
                <p:oleObj name="Clip" r:id="rId10" imgW="1543685" imgH="1113790" progId="">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3505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399" name="Object 9"/>
          <p:cNvGraphicFramePr>
            <a:graphicFrameLocks noChangeAspect="1"/>
          </p:cNvGraphicFramePr>
          <p:nvPr/>
        </p:nvGraphicFramePr>
        <p:xfrm>
          <a:off x="1828800" y="3657600"/>
          <a:ext cx="533400" cy="385763"/>
        </p:xfrm>
        <a:graphic>
          <a:graphicData uri="http://schemas.openxmlformats.org/presentationml/2006/ole">
            <mc:AlternateContent xmlns:mc="http://schemas.openxmlformats.org/markup-compatibility/2006">
              <mc:Choice xmlns:v="urn:schemas-microsoft-com:vml" Requires="v">
                <p:oleObj spid="_x0000_s3184" name="Clip" r:id="rId11" imgW="1543685" imgH="1113790" progId="">
                  <p:embed/>
                </p:oleObj>
              </mc:Choice>
              <mc:Fallback>
                <p:oleObj name="Clip" r:id="rId11" imgW="1543685" imgH="1113790" progId="">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8800" y="3657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00" name="Object 10"/>
          <p:cNvGraphicFramePr>
            <a:graphicFrameLocks noChangeAspect="1"/>
          </p:cNvGraphicFramePr>
          <p:nvPr/>
        </p:nvGraphicFramePr>
        <p:xfrm>
          <a:off x="1981200" y="3810000"/>
          <a:ext cx="533400" cy="385763"/>
        </p:xfrm>
        <a:graphic>
          <a:graphicData uri="http://schemas.openxmlformats.org/presentationml/2006/ole">
            <mc:AlternateContent xmlns:mc="http://schemas.openxmlformats.org/markup-compatibility/2006">
              <mc:Choice xmlns:v="urn:schemas-microsoft-com:vml" Requires="v">
                <p:oleObj spid="_x0000_s3185" name="Clip" r:id="rId12" imgW="1543685" imgH="1113790" progId="">
                  <p:embed/>
                </p:oleObj>
              </mc:Choice>
              <mc:Fallback>
                <p:oleObj name="Clip" r:id="rId12" imgW="1543685" imgH="1113790" progId="">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1200" y="3810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01" name="Object 11"/>
          <p:cNvGraphicFramePr>
            <a:graphicFrameLocks noChangeAspect="1"/>
          </p:cNvGraphicFramePr>
          <p:nvPr/>
        </p:nvGraphicFramePr>
        <p:xfrm>
          <a:off x="2133600" y="3962400"/>
          <a:ext cx="533400" cy="385763"/>
        </p:xfrm>
        <a:graphic>
          <a:graphicData uri="http://schemas.openxmlformats.org/presentationml/2006/ole">
            <mc:AlternateContent xmlns:mc="http://schemas.openxmlformats.org/markup-compatibility/2006">
              <mc:Choice xmlns:v="urn:schemas-microsoft-com:vml" Requires="v">
                <p:oleObj spid="_x0000_s3186" name="Clip" r:id="rId13" imgW="1543685" imgH="1113790" progId="">
                  <p:embed/>
                </p:oleObj>
              </mc:Choice>
              <mc:Fallback>
                <p:oleObj name="Clip" r:id="rId13" imgW="1543685" imgH="1113790" progId="">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3600" y="39624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02" name="Object 12"/>
          <p:cNvGraphicFramePr>
            <a:graphicFrameLocks noChangeAspect="1"/>
          </p:cNvGraphicFramePr>
          <p:nvPr/>
        </p:nvGraphicFramePr>
        <p:xfrm>
          <a:off x="2286000" y="4114800"/>
          <a:ext cx="533400" cy="385763"/>
        </p:xfrm>
        <a:graphic>
          <a:graphicData uri="http://schemas.openxmlformats.org/presentationml/2006/ole">
            <mc:AlternateContent xmlns:mc="http://schemas.openxmlformats.org/markup-compatibility/2006">
              <mc:Choice xmlns:v="urn:schemas-microsoft-com:vml" Requires="v">
                <p:oleObj spid="_x0000_s3187" name="Clip" r:id="rId14" imgW="1543685" imgH="1113790" progId="">
                  <p:embed/>
                </p:oleObj>
              </mc:Choice>
              <mc:Fallback>
                <p:oleObj name="Clip" r:id="rId14" imgW="1543685" imgH="1113790" progId="">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0" y="4114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03" name="Object 13"/>
          <p:cNvGraphicFramePr>
            <a:graphicFrameLocks noChangeAspect="1"/>
          </p:cNvGraphicFramePr>
          <p:nvPr/>
        </p:nvGraphicFramePr>
        <p:xfrm>
          <a:off x="2438400" y="4267200"/>
          <a:ext cx="533400" cy="385763"/>
        </p:xfrm>
        <a:graphic>
          <a:graphicData uri="http://schemas.openxmlformats.org/presentationml/2006/ole">
            <mc:AlternateContent xmlns:mc="http://schemas.openxmlformats.org/markup-compatibility/2006">
              <mc:Choice xmlns:v="urn:schemas-microsoft-com:vml" Requires="v">
                <p:oleObj spid="_x0000_s3188" name="Clip" r:id="rId15" imgW="1543685" imgH="1113790" progId="">
                  <p:embed/>
                </p:oleObj>
              </mc:Choice>
              <mc:Fallback>
                <p:oleObj name="Clip" r:id="rId15" imgW="1543685" imgH="1113790" progId="">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38400" y="4267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04" name="Object 14"/>
          <p:cNvGraphicFramePr>
            <a:graphicFrameLocks noChangeAspect="1"/>
          </p:cNvGraphicFramePr>
          <p:nvPr/>
        </p:nvGraphicFramePr>
        <p:xfrm>
          <a:off x="2590800" y="4419600"/>
          <a:ext cx="533400" cy="385763"/>
        </p:xfrm>
        <a:graphic>
          <a:graphicData uri="http://schemas.openxmlformats.org/presentationml/2006/ole">
            <mc:AlternateContent xmlns:mc="http://schemas.openxmlformats.org/markup-compatibility/2006">
              <mc:Choice xmlns:v="urn:schemas-microsoft-com:vml" Requires="v">
                <p:oleObj spid="_x0000_s3189" name="Clip" r:id="rId16" imgW="1543685" imgH="1113790" progId="">
                  <p:embed/>
                </p:oleObj>
              </mc:Choice>
              <mc:Fallback>
                <p:oleObj name="Clip" r:id="rId16" imgW="1543685" imgH="1113790" progId="">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0800" y="4419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05" name="Object 15"/>
          <p:cNvGraphicFramePr>
            <a:graphicFrameLocks noChangeAspect="1"/>
          </p:cNvGraphicFramePr>
          <p:nvPr/>
        </p:nvGraphicFramePr>
        <p:xfrm>
          <a:off x="2743200" y="4572000"/>
          <a:ext cx="533400" cy="385763"/>
        </p:xfrm>
        <a:graphic>
          <a:graphicData uri="http://schemas.openxmlformats.org/presentationml/2006/ole">
            <mc:AlternateContent xmlns:mc="http://schemas.openxmlformats.org/markup-compatibility/2006">
              <mc:Choice xmlns:v="urn:schemas-microsoft-com:vml" Requires="v">
                <p:oleObj spid="_x0000_s3190" name="Clip" r:id="rId17" imgW="1543685" imgH="1113790" progId="">
                  <p:embed/>
                </p:oleObj>
              </mc:Choice>
              <mc:Fallback>
                <p:oleObj name="Clip" r:id="rId17" imgW="1543685" imgH="1113790" progId="">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3200" y="4572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06" name="Object 16"/>
          <p:cNvGraphicFramePr>
            <a:graphicFrameLocks noChangeAspect="1"/>
          </p:cNvGraphicFramePr>
          <p:nvPr/>
        </p:nvGraphicFramePr>
        <p:xfrm>
          <a:off x="2895600" y="4724400"/>
          <a:ext cx="533400" cy="385763"/>
        </p:xfrm>
        <a:graphic>
          <a:graphicData uri="http://schemas.openxmlformats.org/presentationml/2006/ole">
            <mc:AlternateContent xmlns:mc="http://schemas.openxmlformats.org/markup-compatibility/2006">
              <mc:Choice xmlns:v="urn:schemas-microsoft-com:vml" Requires="v">
                <p:oleObj spid="_x0000_s3191" name="Clip" r:id="rId18" imgW="1543685" imgH="1113790" progId="">
                  <p:embed/>
                </p:oleObj>
              </mc:Choice>
              <mc:Fallback>
                <p:oleObj name="Clip" r:id="rId18" imgW="1543685" imgH="1113790" progId="">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5600" y="47244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07" name="Object 17"/>
          <p:cNvGraphicFramePr>
            <a:graphicFrameLocks noChangeAspect="1"/>
          </p:cNvGraphicFramePr>
          <p:nvPr/>
        </p:nvGraphicFramePr>
        <p:xfrm>
          <a:off x="3048000" y="4876800"/>
          <a:ext cx="533400" cy="385763"/>
        </p:xfrm>
        <a:graphic>
          <a:graphicData uri="http://schemas.openxmlformats.org/presentationml/2006/ole">
            <mc:AlternateContent xmlns:mc="http://schemas.openxmlformats.org/markup-compatibility/2006">
              <mc:Choice xmlns:v="urn:schemas-microsoft-com:vml" Requires="v">
                <p:oleObj spid="_x0000_s3192" name="Clip" r:id="rId19" imgW="1543685" imgH="1113790" progId="">
                  <p:embed/>
                </p:oleObj>
              </mc:Choice>
              <mc:Fallback>
                <p:oleObj name="Clip" r:id="rId19" imgW="1543685" imgH="1113790" progId="">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000" y="4876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08" name="Object 18"/>
          <p:cNvGraphicFramePr>
            <a:graphicFrameLocks noChangeAspect="1"/>
          </p:cNvGraphicFramePr>
          <p:nvPr/>
        </p:nvGraphicFramePr>
        <p:xfrm>
          <a:off x="3200400" y="5029200"/>
          <a:ext cx="533400" cy="385763"/>
        </p:xfrm>
        <a:graphic>
          <a:graphicData uri="http://schemas.openxmlformats.org/presentationml/2006/ole">
            <mc:AlternateContent xmlns:mc="http://schemas.openxmlformats.org/markup-compatibility/2006">
              <mc:Choice xmlns:v="urn:schemas-microsoft-com:vml" Requires="v">
                <p:oleObj spid="_x0000_s3193" name="Clip" r:id="rId20" imgW="1543685" imgH="1113790" progId="">
                  <p:embed/>
                </p:oleObj>
              </mc:Choice>
              <mc:Fallback>
                <p:oleObj name="Clip" r:id="rId20" imgW="1543685" imgH="1113790" progId="">
                  <p:embed/>
                  <p:pic>
                    <p:nvPicPr>
                      <p:cNvPr id="0"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5029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09" name="Object 19"/>
          <p:cNvGraphicFramePr>
            <a:graphicFrameLocks noChangeAspect="1"/>
          </p:cNvGraphicFramePr>
          <p:nvPr/>
        </p:nvGraphicFramePr>
        <p:xfrm>
          <a:off x="3352800" y="5181600"/>
          <a:ext cx="533400" cy="385763"/>
        </p:xfrm>
        <a:graphic>
          <a:graphicData uri="http://schemas.openxmlformats.org/presentationml/2006/ole">
            <mc:AlternateContent xmlns:mc="http://schemas.openxmlformats.org/markup-compatibility/2006">
              <mc:Choice xmlns:v="urn:schemas-microsoft-com:vml" Requires="v">
                <p:oleObj spid="_x0000_s3194" name="Clip" r:id="rId21" imgW="1543685" imgH="1113790" progId="">
                  <p:embed/>
                </p:oleObj>
              </mc:Choice>
              <mc:Fallback>
                <p:oleObj name="Clip" r:id="rId21" imgW="1543685" imgH="1113790" progId="">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2800" y="5181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10" name="Object 20"/>
          <p:cNvGraphicFramePr>
            <a:graphicFrameLocks noChangeAspect="1"/>
          </p:cNvGraphicFramePr>
          <p:nvPr/>
        </p:nvGraphicFramePr>
        <p:xfrm>
          <a:off x="3505200" y="5334000"/>
          <a:ext cx="533400" cy="385763"/>
        </p:xfrm>
        <a:graphic>
          <a:graphicData uri="http://schemas.openxmlformats.org/presentationml/2006/ole">
            <mc:AlternateContent xmlns:mc="http://schemas.openxmlformats.org/markup-compatibility/2006">
              <mc:Choice xmlns:v="urn:schemas-microsoft-com:vml" Requires="v">
                <p:oleObj spid="_x0000_s3195" name="Clip" r:id="rId22" imgW="1543685" imgH="1113790" progId="">
                  <p:embed/>
                </p:oleObj>
              </mc:Choice>
              <mc:Fallback>
                <p:oleObj name="Clip" r:id="rId22" imgW="1543685" imgH="1113790" progId="">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5200" y="5334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11" name="Object 21"/>
          <p:cNvGraphicFramePr>
            <a:graphicFrameLocks noChangeAspect="1"/>
          </p:cNvGraphicFramePr>
          <p:nvPr/>
        </p:nvGraphicFramePr>
        <p:xfrm>
          <a:off x="3657600" y="5486400"/>
          <a:ext cx="533400" cy="385763"/>
        </p:xfrm>
        <a:graphic>
          <a:graphicData uri="http://schemas.openxmlformats.org/presentationml/2006/ole">
            <mc:AlternateContent xmlns:mc="http://schemas.openxmlformats.org/markup-compatibility/2006">
              <mc:Choice xmlns:v="urn:schemas-microsoft-com:vml" Requires="v">
                <p:oleObj spid="_x0000_s3196" name="Clip" r:id="rId23" imgW="1543685" imgH="1113790" progId="">
                  <p:embed/>
                </p:oleObj>
              </mc:Choice>
              <mc:Fallback>
                <p:oleObj name="Clip" r:id="rId23" imgW="1543685" imgH="1113790" progId="">
                  <p:embed/>
                  <p:pic>
                    <p:nvPicPr>
                      <p:cNvPr id="0"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7600" y="54864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12" name="Object 22"/>
          <p:cNvGraphicFramePr>
            <a:graphicFrameLocks noChangeAspect="1"/>
          </p:cNvGraphicFramePr>
          <p:nvPr/>
        </p:nvGraphicFramePr>
        <p:xfrm>
          <a:off x="3810000" y="5638800"/>
          <a:ext cx="533400" cy="385763"/>
        </p:xfrm>
        <a:graphic>
          <a:graphicData uri="http://schemas.openxmlformats.org/presentationml/2006/ole">
            <mc:AlternateContent xmlns:mc="http://schemas.openxmlformats.org/markup-compatibility/2006">
              <mc:Choice xmlns:v="urn:schemas-microsoft-com:vml" Requires="v">
                <p:oleObj spid="_x0000_s3197" name="Clip" r:id="rId24" imgW="1543685" imgH="1113790" progId="">
                  <p:embed/>
                </p:oleObj>
              </mc:Choice>
              <mc:Fallback>
                <p:oleObj name="Clip" r:id="rId24" imgW="1543685" imgH="1113790" progId="">
                  <p:embed/>
                  <p:pic>
                    <p:nvPicPr>
                      <p:cNvPr id="0"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0" y="5638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13" name="Object 23"/>
          <p:cNvGraphicFramePr>
            <a:graphicFrameLocks noChangeAspect="1"/>
          </p:cNvGraphicFramePr>
          <p:nvPr/>
        </p:nvGraphicFramePr>
        <p:xfrm>
          <a:off x="3962400" y="5791200"/>
          <a:ext cx="533400" cy="385763"/>
        </p:xfrm>
        <a:graphic>
          <a:graphicData uri="http://schemas.openxmlformats.org/presentationml/2006/ole">
            <mc:AlternateContent xmlns:mc="http://schemas.openxmlformats.org/markup-compatibility/2006">
              <mc:Choice xmlns:v="urn:schemas-microsoft-com:vml" Requires="v">
                <p:oleObj spid="_x0000_s3198" name="Clip" r:id="rId25" imgW="1543685" imgH="1113790" progId="">
                  <p:embed/>
                </p:oleObj>
              </mc:Choice>
              <mc:Fallback>
                <p:oleObj name="Clip" r:id="rId25" imgW="1543685" imgH="1113790" progId="">
                  <p:embed/>
                  <p:pic>
                    <p:nvPicPr>
                      <p:cNvPr id="0"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2400" y="5791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14" name="Object 24"/>
          <p:cNvGraphicFramePr>
            <a:graphicFrameLocks noChangeAspect="1"/>
          </p:cNvGraphicFramePr>
          <p:nvPr/>
        </p:nvGraphicFramePr>
        <p:xfrm>
          <a:off x="4114800" y="5943600"/>
          <a:ext cx="533400" cy="385763"/>
        </p:xfrm>
        <a:graphic>
          <a:graphicData uri="http://schemas.openxmlformats.org/presentationml/2006/ole">
            <mc:AlternateContent xmlns:mc="http://schemas.openxmlformats.org/markup-compatibility/2006">
              <mc:Choice xmlns:v="urn:schemas-microsoft-com:vml" Requires="v">
                <p:oleObj spid="_x0000_s3199" name="Clip" r:id="rId26" imgW="1543685" imgH="1113790" progId="">
                  <p:embed/>
                </p:oleObj>
              </mc:Choice>
              <mc:Fallback>
                <p:oleObj name="Clip" r:id="rId26" imgW="1543685" imgH="1113790" progId="">
                  <p:embed/>
                  <p:pic>
                    <p:nvPicPr>
                      <p:cNvPr id="0" name="Object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14800" y="5943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15" name="Object 25"/>
          <p:cNvGraphicFramePr>
            <a:graphicFrameLocks noChangeAspect="1"/>
          </p:cNvGraphicFramePr>
          <p:nvPr/>
        </p:nvGraphicFramePr>
        <p:xfrm>
          <a:off x="4267200" y="6096000"/>
          <a:ext cx="533400" cy="385763"/>
        </p:xfrm>
        <a:graphic>
          <a:graphicData uri="http://schemas.openxmlformats.org/presentationml/2006/ole">
            <mc:AlternateContent xmlns:mc="http://schemas.openxmlformats.org/markup-compatibility/2006">
              <mc:Choice xmlns:v="urn:schemas-microsoft-com:vml" Requires="v">
                <p:oleObj spid="_x0000_s3200" name="Clip" r:id="rId27" imgW="1543685" imgH="1113790" progId="">
                  <p:embed/>
                </p:oleObj>
              </mc:Choice>
              <mc:Fallback>
                <p:oleObj name="Clip" r:id="rId27" imgW="1543685" imgH="1113790" progId="">
                  <p:embed/>
                  <p:pic>
                    <p:nvPicPr>
                      <p:cNvPr id="0" name="Object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7200" y="6096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16" name="Object 26"/>
          <p:cNvGraphicFramePr>
            <a:graphicFrameLocks noChangeAspect="1"/>
          </p:cNvGraphicFramePr>
          <p:nvPr/>
        </p:nvGraphicFramePr>
        <p:xfrm>
          <a:off x="4419600" y="6248400"/>
          <a:ext cx="533400" cy="385763"/>
        </p:xfrm>
        <a:graphic>
          <a:graphicData uri="http://schemas.openxmlformats.org/presentationml/2006/ole">
            <mc:AlternateContent xmlns:mc="http://schemas.openxmlformats.org/markup-compatibility/2006">
              <mc:Choice xmlns:v="urn:schemas-microsoft-com:vml" Requires="v">
                <p:oleObj spid="_x0000_s3201" name="Clip" r:id="rId28" imgW="1543685" imgH="1113790" progId="">
                  <p:embed/>
                </p:oleObj>
              </mc:Choice>
              <mc:Fallback>
                <p:oleObj name="Clip" r:id="rId28" imgW="1543685" imgH="1113790" progId="">
                  <p:embed/>
                  <p:pic>
                    <p:nvPicPr>
                      <p:cNvPr id="0" name="Object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9600" y="62484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17" name="Object 27"/>
          <p:cNvGraphicFramePr>
            <a:graphicFrameLocks noChangeAspect="1"/>
          </p:cNvGraphicFramePr>
          <p:nvPr/>
        </p:nvGraphicFramePr>
        <p:xfrm>
          <a:off x="4572000" y="6400800"/>
          <a:ext cx="533400" cy="385763"/>
        </p:xfrm>
        <a:graphic>
          <a:graphicData uri="http://schemas.openxmlformats.org/presentationml/2006/ole">
            <mc:AlternateContent xmlns:mc="http://schemas.openxmlformats.org/markup-compatibility/2006">
              <mc:Choice xmlns:v="urn:schemas-microsoft-com:vml" Requires="v">
                <p:oleObj spid="_x0000_s3202" name="Clip" r:id="rId29" imgW="1543685" imgH="1113790" progId="">
                  <p:embed/>
                </p:oleObj>
              </mc:Choice>
              <mc:Fallback>
                <p:oleObj name="Clip" r:id="rId29" imgW="1543685" imgH="1113790" progId="">
                  <p:embed/>
                  <p:pic>
                    <p:nvPicPr>
                      <p:cNvPr id="0" name="Object 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6400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18" name="Object 28"/>
          <p:cNvGraphicFramePr>
            <a:graphicFrameLocks noChangeAspect="1"/>
          </p:cNvGraphicFramePr>
          <p:nvPr/>
        </p:nvGraphicFramePr>
        <p:xfrm>
          <a:off x="1905000" y="3276600"/>
          <a:ext cx="533400" cy="385763"/>
        </p:xfrm>
        <a:graphic>
          <a:graphicData uri="http://schemas.openxmlformats.org/presentationml/2006/ole">
            <mc:AlternateContent xmlns:mc="http://schemas.openxmlformats.org/markup-compatibility/2006">
              <mc:Choice xmlns:v="urn:schemas-microsoft-com:vml" Requires="v">
                <p:oleObj spid="_x0000_s3203" name="Clip" r:id="rId30" imgW="1543685" imgH="1113790" progId="">
                  <p:embed/>
                </p:oleObj>
              </mc:Choice>
              <mc:Fallback>
                <p:oleObj name="Clip" r:id="rId30" imgW="1543685" imgH="1113790" progId="">
                  <p:embed/>
                  <p:pic>
                    <p:nvPicPr>
                      <p:cNvPr id="0" name="Object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5000" y="3276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19" name="Object 29"/>
          <p:cNvGraphicFramePr>
            <a:graphicFrameLocks noChangeAspect="1"/>
          </p:cNvGraphicFramePr>
          <p:nvPr/>
        </p:nvGraphicFramePr>
        <p:xfrm>
          <a:off x="2057400" y="3352800"/>
          <a:ext cx="533400" cy="385763"/>
        </p:xfrm>
        <a:graphic>
          <a:graphicData uri="http://schemas.openxmlformats.org/presentationml/2006/ole">
            <mc:AlternateContent xmlns:mc="http://schemas.openxmlformats.org/markup-compatibility/2006">
              <mc:Choice xmlns:v="urn:schemas-microsoft-com:vml" Requires="v">
                <p:oleObj spid="_x0000_s3204" name="Clip" r:id="rId31" imgW="1543685" imgH="1113790" progId="">
                  <p:embed/>
                </p:oleObj>
              </mc:Choice>
              <mc:Fallback>
                <p:oleObj name="Clip" r:id="rId31" imgW="1543685" imgH="1113790" progId="">
                  <p:embed/>
                  <p:pic>
                    <p:nvPicPr>
                      <p:cNvPr id="0" name="Object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7400" y="3352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20" name="Object 30"/>
          <p:cNvGraphicFramePr>
            <a:graphicFrameLocks noChangeAspect="1"/>
          </p:cNvGraphicFramePr>
          <p:nvPr/>
        </p:nvGraphicFramePr>
        <p:xfrm>
          <a:off x="2286000" y="3352800"/>
          <a:ext cx="533400" cy="385763"/>
        </p:xfrm>
        <a:graphic>
          <a:graphicData uri="http://schemas.openxmlformats.org/presentationml/2006/ole">
            <mc:AlternateContent xmlns:mc="http://schemas.openxmlformats.org/markup-compatibility/2006">
              <mc:Choice xmlns:v="urn:schemas-microsoft-com:vml" Requires="v">
                <p:oleObj spid="_x0000_s3205" name="Clip" r:id="rId32" imgW="1543685" imgH="1113790" progId="">
                  <p:embed/>
                </p:oleObj>
              </mc:Choice>
              <mc:Fallback>
                <p:oleObj name="Clip" r:id="rId32" imgW="1543685" imgH="1113790" progId="">
                  <p:embed/>
                  <p:pic>
                    <p:nvPicPr>
                      <p:cNvPr id="0" name="Object 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0" y="3352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21" name="Object 31"/>
          <p:cNvGraphicFramePr>
            <a:graphicFrameLocks noChangeAspect="1"/>
          </p:cNvGraphicFramePr>
          <p:nvPr/>
        </p:nvGraphicFramePr>
        <p:xfrm>
          <a:off x="2438400" y="3352800"/>
          <a:ext cx="533400" cy="385763"/>
        </p:xfrm>
        <a:graphic>
          <a:graphicData uri="http://schemas.openxmlformats.org/presentationml/2006/ole">
            <mc:AlternateContent xmlns:mc="http://schemas.openxmlformats.org/markup-compatibility/2006">
              <mc:Choice xmlns:v="urn:schemas-microsoft-com:vml" Requires="v">
                <p:oleObj spid="_x0000_s3206" name="Clip" r:id="rId33" imgW="1543685" imgH="1113790" progId="">
                  <p:embed/>
                </p:oleObj>
              </mc:Choice>
              <mc:Fallback>
                <p:oleObj name="Clip" r:id="rId33" imgW="1543685" imgH="1113790" progId="">
                  <p:embed/>
                  <p:pic>
                    <p:nvPicPr>
                      <p:cNvPr id="0" name="Object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38400" y="3352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22" name="Object 32"/>
          <p:cNvGraphicFramePr>
            <a:graphicFrameLocks noChangeAspect="1"/>
          </p:cNvGraphicFramePr>
          <p:nvPr/>
        </p:nvGraphicFramePr>
        <p:xfrm>
          <a:off x="2667000" y="3352800"/>
          <a:ext cx="533400" cy="385763"/>
        </p:xfrm>
        <a:graphic>
          <a:graphicData uri="http://schemas.openxmlformats.org/presentationml/2006/ole">
            <mc:AlternateContent xmlns:mc="http://schemas.openxmlformats.org/markup-compatibility/2006">
              <mc:Choice xmlns:v="urn:schemas-microsoft-com:vml" Requires="v">
                <p:oleObj spid="_x0000_s3207" name="Clip" r:id="rId34" imgW="1543685" imgH="1113790" progId="">
                  <p:embed/>
                </p:oleObj>
              </mc:Choice>
              <mc:Fallback>
                <p:oleObj name="Clip" r:id="rId34" imgW="1543685" imgH="1113790" progId="">
                  <p:embed/>
                  <p:pic>
                    <p:nvPicPr>
                      <p:cNvPr id="0" name="Object 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7000" y="3352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23" name="Object 33"/>
          <p:cNvGraphicFramePr>
            <a:graphicFrameLocks noChangeAspect="1"/>
          </p:cNvGraphicFramePr>
          <p:nvPr/>
        </p:nvGraphicFramePr>
        <p:xfrm>
          <a:off x="2895600" y="3429000"/>
          <a:ext cx="533400" cy="385763"/>
        </p:xfrm>
        <a:graphic>
          <a:graphicData uri="http://schemas.openxmlformats.org/presentationml/2006/ole">
            <mc:AlternateContent xmlns:mc="http://schemas.openxmlformats.org/markup-compatibility/2006">
              <mc:Choice xmlns:v="urn:schemas-microsoft-com:vml" Requires="v">
                <p:oleObj spid="_x0000_s3208" name="Clip" r:id="rId35" imgW="1543685" imgH="1113790" progId="">
                  <p:embed/>
                </p:oleObj>
              </mc:Choice>
              <mc:Fallback>
                <p:oleObj name="Clip" r:id="rId35" imgW="1543685" imgH="1113790" progId="">
                  <p:embed/>
                  <p:pic>
                    <p:nvPicPr>
                      <p:cNvPr id="0" name="Object 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5600" y="3429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24" name="Object 34"/>
          <p:cNvGraphicFramePr>
            <a:graphicFrameLocks noChangeAspect="1"/>
          </p:cNvGraphicFramePr>
          <p:nvPr/>
        </p:nvGraphicFramePr>
        <p:xfrm>
          <a:off x="3048000" y="3429000"/>
          <a:ext cx="533400" cy="385763"/>
        </p:xfrm>
        <a:graphic>
          <a:graphicData uri="http://schemas.openxmlformats.org/presentationml/2006/ole">
            <mc:AlternateContent xmlns:mc="http://schemas.openxmlformats.org/markup-compatibility/2006">
              <mc:Choice xmlns:v="urn:schemas-microsoft-com:vml" Requires="v">
                <p:oleObj spid="_x0000_s3209" name="Clip" r:id="rId36" imgW="1543685" imgH="1113790" progId="">
                  <p:embed/>
                </p:oleObj>
              </mc:Choice>
              <mc:Fallback>
                <p:oleObj name="Clip" r:id="rId36" imgW="1543685" imgH="1113790" progId="">
                  <p:embed/>
                  <p:pic>
                    <p:nvPicPr>
                      <p:cNvPr id="0" name="Object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000" y="3429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25" name="Object 35"/>
          <p:cNvGraphicFramePr>
            <a:graphicFrameLocks noChangeAspect="1"/>
          </p:cNvGraphicFramePr>
          <p:nvPr/>
        </p:nvGraphicFramePr>
        <p:xfrm>
          <a:off x="3276600" y="3505200"/>
          <a:ext cx="533400" cy="385763"/>
        </p:xfrm>
        <a:graphic>
          <a:graphicData uri="http://schemas.openxmlformats.org/presentationml/2006/ole">
            <mc:AlternateContent xmlns:mc="http://schemas.openxmlformats.org/markup-compatibility/2006">
              <mc:Choice xmlns:v="urn:schemas-microsoft-com:vml" Requires="v">
                <p:oleObj spid="_x0000_s3210" name="Clip" r:id="rId37" imgW="1543685" imgH="1113790" progId="">
                  <p:embed/>
                </p:oleObj>
              </mc:Choice>
              <mc:Fallback>
                <p:oleObj name="Clip" r:id="rId37" imgW="1543685" imgH="1113790" progId="">
                  <p:embed/>
                  <p:pic>
                    <p:nvPicPr>
                      <p:cNvPr id="0" name="Object 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6600" y="3505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26" name="Object 36"/>
          <p:cNvGraphicFramePr>
            <a:graphicFrameLocks noChangeAspect="1"/>
          </p:cNvGraphicFramePr>
          <p:nvPr/>
        </p:nvGraphicFramePr>
        <p:xfrm>
          <a:off x="3429000" y="3505200"/>
          <a:ext cx="533400" cy="385763"/>
        </p:xfrm>
        <a:graphic>
          <a:graphicData uri="http://schemas.openxmlformats.org/presentationml/2006/ole">
            <mc:AlternateContent xmlns:mc="http://schemas.openxmlformats.org/markup-compatibility/2006">
              <mc:Choice xmlns:v="urn:schemas-microsoft-com:vml" Requires="v">
                <p:oleObj spid="_x0000_s3211" name="Clip" r:id="rId38" imgW="1543685" imgH="1113790" progId="">
                  <p:embed/>
                </p:oleObj>
              </mc:Choice>
              <mc:Fallback>
                <p:oleObj name="Clip" r:id="rId38" imgW="1543685" imgH="1113790" progId="">
                  <p:embed/>
                  <p:pic>
                    <p:nvPicPr>
                      <p:cNvPr id="0"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9000" y="3505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27" name="Object 37"/>
          <p:cNvGraphicFramePr>
            <a:graphicFrameLocks noChangeAspect="1"/>
          </p:cNvGraphicFramePr>
          <p:nvPr/>
        </p:nvGraphicFramePr>
        <p:xfrm>
          <a:off x="3657600" y="3505200"/>
          <a:ext cx="533400" cy="385763"/>
        </p:xfrm>
        <a:graphic>
          <a:graphicData uri="http://schemas.openxmlformats.org/presentationml/2006/ole">
            <mc:AlternateContent xmlns:mc="http://schemas.openxmlformats.org/markup-compatibility/2006">
              <mc:Choice xmlns:v="urn:schemas-microsoft-com:vml" Requires="v">
                <p:oleObj spid="_x0000_s3212" name="Clip" r:id="rId39" imgW="1543685" imgH="1113790" progId="">
                  <p:embed/>
                </p:oleObj>
              </mc:Choice>
              <mc:Fallback>
                <p:oleObj name="Clip" r:id="rId39" imgW="1543685" imgH="1113790" progId="">
                  <p:embed/>
                  <p:pic>
                    <p:nvPicPr>
                      <p:cNvPr id="0" name="Object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7600" y="3505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28" name="Object 38"/>
          <p:cNvGraphicFramePr>
            <a:graphicFrameLocks noChangeAspect="1"/>
          </p:cNvGraphicFramePr>
          <p:nvPr/>
        </p:nvGraphicFramePr>
        <p:xfrm>
          <a:off x="3886200" y="3581400"/>
          <a:ext cx="533400" cy="385763"/>
        </p:xfrm>
        <a:graphic>
          <a:graphicData uri="http://schemas.openxmlformats.org/presentationml/2006/ole">
            <mc:AlternateContent xmlns:mc="http://schemas.openxmlformats.org/markup-compatibility/2006">
              <mc:Choice xmlns:v="urn:schemas-microsoft-com:vml" Requires="v">
                <p:oleObj spid="_x0000_s3213" name="Clip" r:id="rId40" imgW="1543685" imgH="1113790" progId="">
                  <p:embed/>
                </p:oleObj>
              </mc:Choice>
              <mc:Fallback>
                <p:oleObj name="Clip" r:id="rId40" imgW="1543685" imgH="1113790" progId="">
                  <p:embed/>
                  <p:pic>
                    <p:nvPicPr>
                      <p:cNvPr id="0" name="Object 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86200" y="35814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29" name="Object 39"/>
          <p:cNvGraphicFramePr>
            <a:graphicFrameLocks noChangeAspect="1"/>
          </p:cNvGraphicFramePr>
          <p:nvPr/>
        </p:nvGraphicFramePr>
        <p:xfrm>
          <a:off x="4038600" y="3657600"/>
          <a:ext cx="533400" cy="385763"/>
        </p:xfrm>
        <a:graphic>
          <a:graphicData uri="http://schemas.openxmlformats.org/presentationml/2006/ole">
            <mc:AlternateContent xmlns:mc="http://schemas.openxmlformats.org/markup-compatibility/2006">
              <mc:Choice xmlns:v="urn:schemas-microsoft-com:vml" Requires="v">
                <p:oleObj spid="_x0000_s3214" name="Clip" r:id="rId41" imgW="1543685" imgH="1113790" progId="">
                  <p:embed/>
                </p:oleObj>
              </mc:Choice>
              <mc:Fallback>
                <p:oleObj name="Clip" r:id="rId41" imgW="1543685" imgH="1113790" progId="">
                  <p:embed/>
                  <p:pic>
                    <p:nvPicPr>
                      <p:cNvPr id="0" name="Object 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8600" y="3657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30" name="Object 40"/>
          <p:cNvGraphicFramePr>
            <a:graphicFrameLocks noChangeAspect="1"/>
          </p:cNvGraphicFramePr>
          <p:nvPr/>
        </p:nvGraphicFramePr>
        <p:xfrm>
          <a:off x="4191000" y="3657600"/>
          <a:ext cx="533400" cy="385763"/>
        </p:xfrm>
        <a:graphic>
          <a:graphicData uri="http://schemas.openxmlformats.org/presentationml/2006/ole">
            <mc:AlternateContent xmlns:mc="http://schemas.openxmlformats.org/markup-compatibility/2006">
              <mc:Choice xmlns:v="urn:schemas-microsoft-com:vml" Requires="v">
                <p:oleObj spid="_x0000_s3215" name="Clip" r:id="rId42" imgW="1543685" imgH="1113790" progId="">
                  <p:embed/>
                </p:oleObj>
              </mc:Choice>
              <mc:Fallback>
                <p:oleObj name="Clip" r:id="rId42" imgW="1543685" imgH="1113790" progId="">
                  <p:embed/>
                  <p:pic>
                    <p:nvPicPr>
                      <p:cNvPr id="0" name="Object 4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91000" y="3657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31" name="Object 41"/>
          <p:cNvGraphicFramePr>
            <a:graphicFrameLocks noChangeAspect="1"/>
          </p:cNvGraphicFramePr>
          <p:nvPr/>
        </p:nvGraphicFramePr>
        <p:xfrm>
          <a:off x="4419600" y="3657600"/>
          <a:ext cx="533400" cy="385763"/>
        </p:xfrm>
        <a:graphic>
          <a:graphicData uri="http://schemas.openxmlformats.org/presentationml/2006/ole">
            <mc:AlternateContent xmlns:mc="http://schemas.openxmlformats.org/markup-compatibility/2006">
              <mc:Choice xmlns:v="urn:schemas-microsoft-com:vml" Requires="v">
                <p:oleObj spid="_x0000_s3216" name="Clip" r:id="rId43" imgW="1543685" imgH="1113790" progId="">
                  <p:embed/>
                </p:oleObj>
              </mc:Choice>
              <mc:Fallback>
                <p:oleObj name="Clip" r:id="rId43" imgW="1543685" imgH="1113790" progId="">
                  <p:embed/>
                  <p:pic>
                    <p:nvPicPr>
                      <p:cNvPr id="0" name="Object 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9600" y="3657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32" name="Object 42"/>
          <p:cNvGraphicFramePr>
            <a:graphicFrameLocks noChangeAspect="1"/>
          </p:cNvGraphicFramePr>
          <p:nvPr/>
        </p:nvGraphicFramePr>
        <p:xfrm>
          <a:off x="4648200" y="3657600"/>
          <a:ext cx="533400" cy="385763"/>
        </p:xfrm>
        <a:graphic>
          <a:graphicData uri="http://schemas.openxmlformats.org/presentationml/2006/ole">
            <mc:AlternateContent xmlns:mc="http://schemas.openxmlformats.org/markup-compatibility/2006">
              <mc:Choice xmlns:v="urn:schemas-microsoft-com:vml" Requires="v">
                <p:oleObj spid="_x0000_s3217" name="Clip" r:id="rId44" imgW="1543685" imgH="1113790" progId="">
                  <p:embed/>
                </p:oleObj>
              </mc:Choice>
              <mc:Fallback>
                <p:oleObj name="Clip" r:id="rId44" imgW="1543685" imgH="1113790" progId="">
                  <p:embed/>
                  <p:pic>
                    <p:nvPicPr>
                      <p:cNvPr id="0" name="Object 4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8200" y="3657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33" name="Object 43"/>
          <p:cNvGraphicFramePr>
            <a:graphicFrameLocks noChangeAspect="1"/>
          </p:cNvGraphicFramePr>
          <p:nvPr/>
        </p:nvGraphicFramePr>
        <p:xfrm>
          <a:off x="4876800" y="3733800"/>
          <a:ext cx="533400" cy="385763"/>
        </p:xfrm>
        <a:graphic>
          <a:graphicData uri="http://schemas.openxmlformats.org/presentationml/2006/ole">
            <mc:AlternateContent xmlns:mc="http://schemas.openxmlformats.org/markup-compatibility/2006">
              <mc:Choice xmlns:v="urn:schemas-microsoft-com:vml" Requires="v">
                <p:oleObj spid="_x0000_s3218" name="Clip" r:id="rId45" imgW="1543685" imgH="1113790" progId="">
                  <p:embed/>
                </p:oleObj>
              </mc:Choice>
              <mc:Fallback>
                <p:oleObj name="Clip" r:id="rId45" imgW="1543685" imgH="1113790" progId="">
                  <p:embed/>
                  <p:pic>
                    <p:nvPicPr>
                      <p:cNvPr id="0" name="Object 4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3733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34" name="Object 44"/>
          <p:cNvGraphicFramePr>
            <a:graphicFrameLocks noChangeAspect="1"/>
          </p:cNvGraphicFramePr>
          <p:nvPr/>
        </p:nvGraphicFramePr>
        <p:xfrm>
          <a:off x="5105400" y="3733800"/>
          <a:ext cx="533400" cy="385763"/>
        </p:xfrm>
        <a:graphic>
          <a:graphicData uri="http://schemas.openxmlformats.org/presentationml/2006/ole">
            <mc:AlternateContent xmlns:mc="http://schemas.openxmlformats.org/markup-compatibility/2006">
              <mc:Choice xmlns:v="urn:schemas-microsoft-com:vml" Requires="v">
                <p:oleObj spid="_x0000_s3219" name="Clip" r:id="rId46" imgW="1543685" imgH="1113790" progId="">
                  <p:embed/>
                </p:oleObj>
              </mc:Choice>
              <mc:Fallback>
                <p:oleObj name="Clip" r:id="rId46" imgW="1543685" imgH="1113790" progId="">
                  <p:embed/>
                  <p:pic>
                    <p:nvPicPr>
                      <p:cNvPr id="0" name="Object 4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5400" y="3733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35" name="Object 45"/>
          <p:cNvGraphicFramePr>
            <a:graphicFrameLocks noChangeAspect="1"/>
          </p:cNvGraphicFramePr>
          <p:nvPr/>
        </p:nvGraphicFramePr>
        <p:xfrm>
          <a:off x="5334000" y="3733800"/>
          <a:ext cx="533400" cy="385763"/>
        </p:xfrm>
        <a:graphic>
          <a:graphicData uri="http://schemas.openxmlformats.org/presentationml/2006/ole">
            <mc:AlternateContent xmlns:mc="http://schemas.openxmlformats.org/markup-compatibility/2006">
              <mc:Choice xmlns:v="urn:schemas-microsoft-com:vml" Requires="v">
                <p:oleObj spid="_x0000_s3220" name="Clip" r:id="rId47" imgW="1543685" imgH="1113790" progId="">
                  <p:embed/>
                </p:oleObj>
              </mc:Choice>
              <mc:Fallback>
                <p:oleObj name="Clip" r:id="rId47" imgW="1543685" imgH="1113790" progId="">
                  <p:embed/>
                  <p:pic>
                    <p:nvPicPr>
                      <p:cNvPr id="0" name="Object 4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0" y="3733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36" name="Object 46"/>
          <p:cNvGraphicFramePr>
            <a:graphicFrameLocks noChangeAspect="1"/>
          </p:cNvGraphicFramePr>
          <p:nvPr/>
        </p:nvGraphicFramePr>
        <p:xfrm>
          <a:off x="5562600" y="3733800"/>
          <a:ext cx="533400" cy="385763"/>
        </p:xfrm>
        <a:graphic>
          <a:graphicData uri="http://schemas.openxmlformats.org/presentationml/2006/ole">
            <mc:AlternateContent xmlns:mc="http://schemas.openxmlformats.org/markup-compatibility/2006">
              <mc:Choice xmlns:v="urn:schemas-microsoft-com:vml" Requires="v">
                <p:oleObj spid="_x0000_s3221" name="Clip" r:id="rId48" imgW="1543685" imgH="1113790" progId="">
                  <p:embed/>
                </p:oleObj>
              </mc:Choice>
              <mc:Fallback>
                <p:oleObj name="Clip" r:id="rId48" imgW="1543685" imgH="1113790" progId="">
                  <p:embed/>
                  <p:pic>
                    <p:nvPicPr>
                      <p:cNvPr id="0" name="Object 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62600" y="3733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37" name="Object 47"/>
          <p:cNvGraphicFramePr>
            <a:graphicFrameLocks noChangeAspect="1"/>
          </p:cNvGraphicFramePr>
          <p:nvPr/>
        </p:nvGraphicFramePr>
        <p:xfrm>
          <a:off x="5715000" y="3810000"/>
          <a:ext cx="533400" cy="385763"/>
        </p:xfrm>
        <a:graphic>
          <a:graphicData uri="http://schemas.openxmlformats.org/presentationml/2006/ole">
            <mc:AlternateContent xmlns:mc="http://schemas.openxmlformats.org/markup-compatibility/2006">
              <mc:Choice xmlns:v="urn:schemas-microsoft-com:vml" Requires="v">
                <p:oleObj spid="_x0000_s3222" name="Clip" r:id="rId49" imgW="1543685" imgH="1113790" progId="">
                  <p:embed/>
                </p:oleObj>
              </mc:Choice>
              <mc:Fallback>
                <p:oleObj name="Clip" r:id="rId49" imgW="1543685" imgH="1113790" progId="">
                  <p:embed/>
                  <p:pic>
                    <p:nvPicPr>
                      <p:cNvPr id="0" name="Object 4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5000" y="3810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38" name="Object 48"/>
          <p:cNvGraphicFramePr>
            <a:graphicFrameLocks noChangeAspect="1"/>
          </p:cNvGraphicFramePr>
          <p:nvPr/>
        </p:nvGraphicFramePr>
        <p:xfrm>
          <a:off x="5867400" y="3810000"/>
          <a:ext cx="533400" cy="385763"/>
        </p:xfrm>
        <a:graphic>
          <a:graphicData uri="http://schemas.openxmlformats.org/presentationml/2006/ole">
            <mc:AlternateContent xmlns:mc="http://schemas.openxmlformats.org/markup-compatibility/2006">
              <mc:Choice xmlns:v="urn:schemas-microsoft-com:vml" Requires="v">
                <p:oleObj spid="_x0000_s3223" name="Clip" r:id="rId50" imgW="1543685" imgH="1113790" progId="">
                  <p:embed/>
                </p:oleObj>
              </mc:Choice>
              <mc:Fallback>
                <p:oleObj name="Clip" r:id="rId50" imgW="1543685" imgH="1113790" progId="">
                  <p:embed/>
                  <p:pic>
                    <p:nvPicPr>
                      <p:cNvPr id="0" name="Object 4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7400" y="3810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39" name="Object 49"/>
          <p:cNvGraphicFramePr>
            <a:graphicFrameLocks noChangeAspect="1"/>
          </p:cNvGraphicFramePr>
          <p:nvPr/>
        </p:nvGraphicFramePr>
        <p:xfrm>
          <a:off x="6096000" y="3886200"/>
          <a:ext cx="533400" cy="385763"/>
        </p:xfrm>
        <a:graphic>
          <a:graphicData uri="http://schemas.openxmlformats.org/presentationml/2006/ole">
            <mc:AlternateContent xmlns:mc="http://schemas.openxmlformats.org/markup-compatibility/2006">
              <mc:Choice xmlns:v="urn:schemas-microsoft-com:vml" Requires="v">
                <p:oleObj spid="_x0000_s3224" name="Clip" r:id="rId51" imgW="1543685" imgH="1113790" progId="">
                  <p:embed/>
                </p:oleObj>
              </mc:Choice>
              <mc:Fallback>
                <p:oleObj name="Clip" r:id="rId51" imgW="1543685" imgH="1113790" progId="">
                  <p:embed/>
                  <p:pic>
                    <p:nvPicPr>
                      <p:cNvPr id="0" name="Object 4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0" y="3886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40" name="Object 50"/>
          <p:cNvGraphicFramePr>
            <a:graphicFrameLocks noChangeAspect="1"/>
          </p:cNvGraphicFramePr>
          <p:nvPr/>
        </p:nvGraphicFramePr>
        <p:xfrm>
          <a:off x="6400800" y="3886200"/>
          <a:ext cx="533400" cy="385763"/>
        </p:xfrm>
        <a:graphic>
          <a:graphicData uri="http://schemas.openxmlformats.org/presentationml/2006/ole">
            <mc:AlternateContent xmlns:mc="http://schemas.openxmlformats.org/markup-compatibility/2006">
              <mc:Choice xmlns:v="urn:schemas-microsoft-com:vml" Requires="v">
                <p:oleObj spid="_x0000_s3225" name="Clip" r:id="rId52" imgW="1543685" imgH="1113790" progId="">
                  <p:embed/>
                </p:oleObj>
              </mc:Choice>
              <mc:Fallback>
                <p:oleObj name="Clip" r:id="rId52" imgW="1543685" imgH="1113790" progId="">
                  <p:embed/>
                  <p:pic>
                    <p:nvPicPr>
                      <p:cNvPr id="0" name="Object 5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00800" y="3886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41" name="Object 51"/>
          <p:cNvGraphicFramePr>
            <a:graphicFrameLocks noChangeAspect="1"/>
          </p:cNvGraphicFramePr>
          <p:nvPr/>
        </p:nvGraphicFramePr>
        <p:xfrm>
          <a:off x="6629400" y="3886200"/>
          <a:ext cx="533400" cy="385763"/>
        </p:xfrm>
        <a:graphic>
          <a:graphicData uri="http://schemas.openxmlformats.org/presentationml/2006/ole">
            <mc:AlternateContent xmlns:mc="http://schemas.openxmlformats.org/markup-compatibility/2006">
              <mc:Choice xmlns:v="urn:schemas-microsoft-com:vml" Requires="v">
                <p:oleObj spid="_x0000_s3226" name="Clip" r:id="rId53" imgW="1543685" imgH="1113790" progId="">
                  <p:embed/>
                </p:oleObj>
              </mc:Choice>
              <mc:Fallback>
                <p:oleObj name="Clip" r:id="rId53" imgW="1543685" imgH="1113790" progId="">
                  <p:embed/>
                  <p:pic>
                    <p:nvPicPr>
                      <p:cNvPr id="0" name="Object 5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29400" y="3886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42" name="Object 52"/>
          <p:cNvGraphicFramePr>
            <a:graphicFrameLocks noChangeAspect="1"/>
          </p:cNvGraphicFramePr>
          <p:nvPr/>
        </p:nvGraphicFramePr>
        <p:xfrm>
          <a:off x="6858000" y="3886200"/>
          <a:ext cx="533400" cy="385763"/>
        </p:xfrm>
        <a:graphic>
          <a:graphicData uri="http://schemas.openxmlformats.org/presentationml/2006/ole">
            <mc:AlternateContent xmlns:mc="http://schemas.openxmlformats.org/markup-compatibility/2006">
              <mc:Choice xmlns:v="urn:schemas-microsoft-com:vml" Requires="v">
                <p:oleObj spid="_x0000_s3227" name="Clip" r:id="rId54" imgW="1543685" imgH="1113790" progId="">
                  <p:embed/>
                </p:oleObj>
              </mc:Choice>
              <mc:Fallback>
                <p:oleObj name="Clip" r:id="rId54" imgW="1543685" imgH="1113790" progId="">
                  <p:embed/>
                  <p:pic>
                    <p:nvPicPr>
                      <p:cNvPr id="0" name="Object 5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0" y="3886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43" name="Object 53"/>
          <p:cNvGraphicFramePr>
            <a:graphicFrameLocks noChangeAspect="1"/>
          </p:cNvGraphicFramePr>
          <p:nvPr/>
        </p:nvGraphicFramePr>
        <p:xfrm>
          <a:off x="7010400" y="3886200"/>
          <a:ext cx="533400" cy="385763"/>
        </p:xfrm>
        <a:graphic>
          <a:graphicData uri="http://schemas.openxmlformats.org/presentationml/2006/ole">
            <mc:AlternateContent xmlns:mc="http://schemas.openxmlformats.org/markup-compatibility/2006">
              <mc:Choice xmlns:v="urn:schemas-microsoft-com:vml" Requires="v">
                <p:oleObj spid="_x0000_s3228" name="Clip" r:id="rId55" imgW="1543685" imgH="1113790" progId="">
                  <p:embed/>
                </p:oleObj>
              </mc:Choice>
              <mc:Fallback>
                <p:oleObj name="Clip" r:id="rId55" imgW="1543685" imgH="1113790" progId="">
                  <p:embed/>
                  <p:pic>
                    <p:nvPicPr>
                      <p:cNvPr id="0" name="Object 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0400" y="3886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44" name="Object 54"/>
          <p:cNvGraphicFramePr>
            <a:graphicFrameLocks noChangeAspect="1"/>
          </p:cNvGraphicFramePr>
          <p:nvPr/>
        </p:nvGraphicFramePr>
        <p:xfrm>
          <a:off x="7239000" y="3886200"/>
          <a:ext cx="533400" cy="385763"/>
        </p:xfrm>
        <a:graphic>
          <a:graphicData uri="http://schemas.openxmlformats.org/presentationml/2006/ole">
            <mc:AlternateContent xmlns:mc="http://schemas.openxmlformats.org/markup-compatibility/2006">
              <mc:Choice xmlns:v="urn:schemas-microsoft-com:vml" Requires="v">
                <p:oleObj spid="_x0000_s3229" name="Clip" r:id="rId56" imgW="1543685" imgH="1113790" progId="">
                  <p:embed/>
                </p:oleObj>
              </mc:Choice>
              <mc:Fallback>
                <p:oleObj name="Clip" r:id="rId56" imgW="1543685" imgH="1113790" progId="">
                  <p:embed/>
                  <p:pic>
                    <p:nvPicPr>
                      <p:cNvPr id="0" name="Object 5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9000" y="3886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45" name="Object 55"/>
          <p:cNvGraphicFramePr>
            <a:graphicFrameLocks noChangeAspect="1"/>
          </p:cNvGraphicFramePr>
          <p:nvPr/>
        </p:nvGraphicFramePr>
        <p:xfrm>
          <a:off x="7467600" y="3810000"/>
          <a:ext cx="533400" cy="385763"/>
        </p:xfrm>
        <a:graphic>
          <a:graphicData uri="http://schemas.openxmlformats.org/presentationml/2006/ole">
            <mc:AlternateContent xmlns:mc="http://schemas.openxmlformats.org/markup-compatibility/2006">
              <mc:Choice xmlns:v="urn:schemas-microsoft-com:vml" Requires="v">
                <p:oleObj spid="_x0000_s3230" name="Clip" r:id="rId57" imgW="1543685" imgH="1113790" progId="">
                  <p:embed/>
                </p:oleObj>
              </mc:Choice>
              <mc:Fallback>
                <p:oleObj name="Clip" r:id="rId57" imgW="1543685" imgH="1113790" progId="">
                  <p:embed/>
                  <p:pic>
                    <p:nvPicPr>
                      <p:cNvPr id="0" name="Object 5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67600" y="3810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46" name="Object 56"/>
          <p:cNvGraphicFramePr>
            <a:graphicFrameLocks noChangeAspect="1"/>
          </p:cNvGraphicFramePr>
          <p:nvPr/>
        </p:nvGraphicFramePr>
        <p:xfrm>
          <a:off x="1676400" y="2971800"/>
          <a:ext cx="533400" cy="385763"/>
        </p:xfrm>
        <a:graphic>
          <a:graphicData uri="http://schemas.openxmlformats.org/presentationml/2006/ole">
            <mc:AlternateContent xmlns:mc="http://schemas.openxmlformats.org/markup-compatibility/2006">
              <mc:Choice xmlns:v="urn:schemas-microsoft-com:vml" Requires="v">
                <p:oleObj spid="_x0000_s3231" name="Clip" r:id="rId58" imgW="1543685" imgH="1113790" progId="">
                  <p:embed/>
                </p:oleObj>
              </mc:Choice>
              <mc:Fallback>
                <p:oleObj name="Clip" r:id="rId58" imgW="1543685" imgH="1113790" progId="">
                  <p:embed/>
                  <p:pic>
                    <p:nvPicPr>
                      <p:cNvPr id="0" name="Object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2971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47" name="Object 57"/>
          <p:cNvGraphicFramePr>
            <a:graphicFrameLocks noChangeAspect="1"/>
          </p:cNvGraphicFramePr>
          <p:nvPr/>
        </p:nvGraphicFramePr>
        <p:xfrm>
          <a:off x="1905000" y="2895600"/>
          <a:ext cx="533400" cy="385763"/>
        </p:xfrm>
        <a:graphic>
          <a:graphicData uri="http://schemas.openxmlformats.org/presentationml/2006/ole">
            <mc:AlternateContent xmlns:mc="http://schemas.openxmlformats.org/markup-compatibility/2006">
              <mc:Choice xmlns:v="urn:schemas-microsoft-com:vml" Requires="v">
                <p:oleObj spid="_x0000_s3232" name="Clip" r:id="rId59" imgW="1543685" imgH="1113790" progId="">
                  <p:embed/>
                </p:oleObj>
              </mc:Choice>
              <mc:Fallback>
                <p:oleObj name="Clip" r:id="rId59" imgW="1543685" imgH="1113790" progId="">
                  <p:embed/>
                  <p:pic>
                    <p:nvPicPr>
                      <p:cNvPr id="0" name="Object 5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5000" y="2895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48" name="Object 58"/>
          <p:cNvGraphicFramePr>
            <a:graphicFrameLocks noChangeAspect="1"/>
          </p:cNvGraphicFramePr>
          <p:nvPr/>
        </p:nvGraphicFramePr>
        <p:xfrm>
          <a:off x="2133600" y="2895600"/>
          <a:ext cx="533400" cy="385763"/>
        </p:xfrm>
        <a:graphic>
          <a:graphicData uri="http://schemas.openxmlformats.org/presentationml/2006/ole">
            <mc:AlternateContent xmlns:mc="http://schemas.openxmlformats.org/markup-compatibility/2006">
              <mc:Choice xmlns:v="urn:schemas-microsoft-com:vml" Requires="v">
                <p:oleObj spid="_x0000_s3233" name="Clip" r:id="rId60" imgW="1543685" imgH="1113790" progId="">
                  <p:embed/>
                </p:oleObj>
              </mc:Choice>
              <mc:Fallback>
                <p:oleObj name="Clip" r:id="rId60" imgW="1543685" imgH="1113790" progId="">
                  <p:embed/>
                  <p:pic>
                    <p:nvPicPr>
                      <p:cNvPr id="0" name="Object 5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3600" y="2895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49" name="Object 59"/>
          <p:cNvGraphicFramePr>
            <a:graphicFrameLocks noChangeAspect="1"/>
          </p:cNvGraphicFramePr>
          <p:nvPr/>
        </p:nvGraphicFramePr>
        <p:xfrm>
          <a:off x="2362200" y="2895600"/>
          <a:ext cx="533400" cy="385763"/>
        </p:xfrm>
        <a:graphic>
          <a:graphicData uri="http://schemas.openxmlformats.org/presentationml/2006/ole">
            <mc:AlternateContent xmlns:mc="http://schemas.openxmlformats.org/markup-compatibility/2006">
              <mc:Choice xmlns:v="urn:schemas-microsoft-com:vml" Requires="v">
                <p:oleObj spid="_x0000_s3234" name="Clip" r:id="rId61" imgW="1543685" imgH="1113790" progId="">
                  <p:embed/>
                </p:oleObj>
              </mc:Choice>
              <mc:Fallback>
                <p:oleObj name="Clip" r:id="rId61" imgW="1543685" imgH="1113790" progId="">
                  <p:embed/>
                  <p:pic>
                    <p:nvPicPr>
                      <p:cNvPr id="0" name="Object 5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2200" y="2895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50" name="Object 60"/>
          <p:cNvGraphicFramePr>
            <a:graphicFrameLocks noChangeAspect="1"/>
          </p:cNvGraphicFramePr>
          <p:nvPr/>
        </p:nvGraphicFramePr>
        <p:xfrm>
          <a:off x="2590800" y="2819400"/>
          <a:ext cx="533400" cy="385763"/>
        </p:xfrm>
        <a:graphic>
          <a:graphicData uri="http://schemas.openxmlformats.org/presentationml/2006/ole">
            <mc:AlternateContent xmlns:mc="http://schemas.openxmlformats.org/markup-compatibility/2006">
              <mc:Choice xmlns:v="urn:schemas-microsoft-com:vml" Requires="v">
                <p:oleObj spid="_x0000_s3235" name="Clip" r:id="rId62" imgW="1543685" imgH="1113790" progId="">
                  <p:embed/>
                </p:oleObj>
              </mc:Choice>
              <mc:Fallback>
                <p:oleObj name="Clip" r:id="rId62" imgW="1543685" imgH="1113790" progId="">
                  <p:embed/>
                  <p:pic>
                    <p:nvPicPr>
                      <p:cNvPr id="0" name="Object 6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0800" y="28194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51" name="Object 61"/>
          <p:cNvGraphicFramePr>
            <a:graphicFrameLocks noChangeAspect="1"/>
          </p:cNvGraphicFramePr>
          <p:nvPr/>
        </p:nvGraphicFramePr>
        <p:xfrm>
          <a:off x="2819400" y="2819400"/>
          <a:ext cx="533400" cy="385763"/>
        </p:xfrm>
        <a:graphic>
          <a:graphicData uri="http://schemas.openxmlformats.org/presentationml/2006/ole">
            <mc:AlternateContent xmlns:mc="http://schemas.openxmlformats.org/markup-compatibility/2006">
              <mc:Choice xmlns:v="urn:schemas-microsoft-com:vml" Requires="v">
                <p:oleObj spid="_x0000_s3236" name="Clip" r:id="rId63" imgW="1543685" imgH="1113790" progId="">
                  <p:embed/>
                </p:oleObj>
              </mc:Choice>
              <mc:Fallback>
                <p:oleObj name="Clip" r:id="rId63" imgW="1543685" imgH="1113790" progId="">
                  <p:embed/>
                  <p:pic>
                    <p:nvPicPr>
                      <p:cNvPr id="0" name="Object 6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9400" y="28194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52" name="Object 62"/>
          <p:cNvGraphicFramePr>
            <a:graphicFrameLocks noChangeAspect="1"/>
          </p:cNvGraphicFramePr>
          <p:nvPr/>
        </p:nvGraphicFramePr>
        <p:xfrm>
          <a:off x="3048000" y="2743200"/>
          <a:ext cx="533400" cy="385763"/>
        </p:xfrm>
        <a:graphic>
          <a:graphicData uri="http://schemas.openxmlformats.org/presentationml/2006/ole">
            <mc:AlternateContent xmlns:mc="http://schemas.openxmlformats.org/markup-compatibility/2006">
              <mc:Choice xmlns:v="urn:schemas-microsoft-com:vml" Requires="v">
                <p:oleObj spid="_x0000_s3237" name="Clip" r:id="rId64" imgW="1543685" imgH="1113790" progId="">
                  <p:embed/>
                </p:oleObj>
              </mc:Choice>
              <mc:Fallback>
                <p:oleObj name="Clip" r:id="rId64" imgW="1543685" imgH="1113790" progId="">
                  <p:embed/>
                  <p:pic>
                    <p:nvPicPr>
                      <p:cNvPr id="0" name="Object 6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000" y="2743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53" name="Object 63"/>
          <p:cNvGraphicFramePr>
            <a:graphicFrameLocks noChangeAspect="1"/>
          </p:cNvGraphicFramePr>
          <p:nvPr/>
        </p:nvGraphicFramePr>
        <p:xfrm>
          <a:off x="3276600" y="2743200"/>
          <a:ext cx="533400" cy="385763"/>
        </p:xfrm>
        <a:graphic>
          <a:graphicData uri="http://schemas.openxmlformats.org/presentationml/2006/ole">
            <mc:AlternateContent xmlns:mc="http://schemas.openxmlformats.org/markup-compatibility/2006">
              <mc:Choice xmlns:v="urn:schemas-microsoft-com:vml" Requires="v">
                <p:oleObj spid="_x0000_s3238" name="Clip" r:id="rId65" imgW="1543685" imgH="1113790" progId="">
                  <p:embed/>
                </p:oleObj>
              </mc:Choice>
              <mc:Fallback>
                <p:oleObj name="Clip" r:id="rId65" imgW="1543685" imgH="1113790" progId="">
                  <p:embed/>
                  <p:pic>
                    <p:nvPicPr>
                      <p:cNvPr id="0" name="Object 6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6600" y="2743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54" name="Object 64"/>
          <p:cNvGraphicFramePr>
            <a:graphicFrameLocks noChangeAspect="1"/>
          </p:cNvGraphicFramePr>
          <p:nvPr/>
        </p:nvGraphicFramePr>
        <p:xfrm>
          <a:off x="3505200" y="2743200"/>
          <a:ext cx="533400" cy="385763"/>
        </p:xfrm>
        <a:graphic>
          <a:graphicData uri="http://schemas.openxmlformats.org/presentationml/2006/ole">
            <mc:AlternateContent xmlns:mc="http://schemas.openxmlformats.org/markup-compatibility/2006">
              <mc:Choice xmlns:v="urn:schemas-microsoft-com:vml" Requires="v">
                <p:oleObj spid="_x0000_s3239" name="Clip" r:id="rId66" imgW="1543685" imgH="1113790" progId="">
                  <p:embed/>
                </p:oleObj>
              </mc:Choice>
              <mc:Fallback>
                <p:oleObj name="Clip" r:id="rId66" imgW="1543685" imgH="1113790" progId="">
                  <p:embed/>
                  <p:pic>
                    <p:nvPicPr>
                      <p:cNvPr id="0" name="Object 6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5200" y="2743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55" name="Object 65"/>
          <p:cNvGraphicFramePr>
            <a:graphicFrameLocks noChangeAspect="1"/>
          </p:cNvGraphicFramePr>
          <p:nvPr/>
        </p:nvGraphicFramePr>
        <p:xfrm>
          <a:off x="3733800" y="2667000"/>
          <a:ext cx="533400" cy="385763"/>
        </p:xfrm>
        <a:graphic>
          <a:graphicData uri="http://schemas.openxmlformats.org/presentationml/2006/ole">
            <mc:AlternateContent xmlns:mc="http://schemas.openxmlformats.org/markup-compatibility/2006">
              <mc:Choice xmlns:v="urn:schemas-microsoft-com:vml" Requires="v">
                <p:oleObj spid="_x0000_s3240" name="Clip" r:id="rId67" imgW="1543685" imgH="1113790" progId="">
                  <p:embed/>
                </p:oleObj>
              </mc:Choice>
              <mc:Fallback>
                <p:oleObj name="Clip" r:id="rId67" imgW="1543685" imgH="1113790" progId="">
                  <p:embed/>
                  <p:pic>
                    <p:nvPicPr>
                      <p:cNvPr id="0" name="Object 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33800" y="2667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56" name="Object 66"/>
          <p:cNvGraphicFramePr>
            <a:graphicFrameLocks noChangeAspect="1"/>
          </p:cNvGraphicFramePr>
          <p:nvPr/>
        </p:nvGraphicFramePr>
        <p:xfrm>
          <a:off x="3962400" y="2743200"/>
          <a:ext cx="533400" cy="385763"/>
        </p:xfrm>
        <a:graphic>
          <a:graphicData uri="http://schemas.openxmlformats.org/presentationml/2006/ole">
            <mc:AlternateContent xmlns:mc="http://schemas.openxmlformats.org/markup-compatibility/2006">
              <mc:Choice xmlns:v="urn:schemas-microsoft-com:vml" Requires="v">
                <p:oleObj spid="_x0000_s3241" name="Clip" r:id="rId68" imgW="1543685" imgH="1113790" progId="">
                  <p:embed/>
                </p:oleObj>
              </mc:Choice>
              <mc:Fallback>
                <p:oleObj name="Clip" r:id="rId68" imgW="1543685" imgH="1113790" progId="">
                  <p:embed/>
                  <p:pic>
                    <p:nvPicPr>
                      <p:cNvPr id="0" name="Object 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2400" y="2743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57" name="Object 67"/>
          <p:cNvGraphicFramePr>
            <a:graphicFrameLocks noChangeAspect="1"/>
          </p:cNvGraphicFramePr>
          <p:nvPr/>
        </p:nvGraphicFramePr>
        <p:xfrm>
          <a:off x="4191000" y="2667000"/>
          <a:ext cx="533400" cy="385763"/>
        </p:xfrm>
        <a:graphic>
          <a:graphicData uri="http://schemas.openxmlformats.org/presentationml/2006/ole">
            <mc:AlternateContent xmlns:mc="http://schemas.openxmlformats.org/markup-compatibility/2006">
              <mc:Choice xmlns:v="urn:schemas-microsoft-com:vml" Requires="v">
                <p:oleObj spid="_x0000_s3242" name="Clip" r:id="rId69" imgW="1543685" imgH="1113790" progId="">
                  <p:embed/>
                </p:oleObj>
              </mc:Choice>
              <mc:Fallback>
                <p:oleObj name="Clip" r:id="rId69" imgW="1543685" imgH="1113790" progId="">
                  <p:embed/>
                  <p:pic>
                    <p:nvPicPr>
                      <p:cNvPr id="0" name="Object 6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91000" y="2667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58" name="Object 68"/>
          <p:cNvGraphicFramePr>
            <a:graphicFrameLocks noChangeAspect="1"/>
          </p:cNvGraphicFramePr>
          <p:nvPr/>
        </p:nvGraphicFramePr>
        <p:xfrm>
          <a:off x="4419600" y="2667000"/>
          <a:ext cx="533400" cy="385763"/>
        </p:xfrm>
        <a:graphic>
          <a:graphicData uri="http://schemas.openxmlformats.org/presentationml/2006/ole">
            <mc:AlternateContent xmlns:mc="http://schemas.openxmlformats.org/markup-compatibility/2006">
              <mc:Choice xmlns:v="urn:schemas-microsoft-com:vml" Requires="v">
                <p:oleObj spid="_x0000_s3243" name="Clip" r:id="rId70" imgW="1543685" imgH="1113790" progId="">
                  <p:embed/>
                </p:oleObj>
              </mc:Choice>
              <mc:Fallback>
                <p:oleObj name="Clip" r:id="rId70" imgW="1543685" imgH="1113790" progId="">
                  <p:embed/>
                  <p:pic>
                    <p:nvPicPr>
                      <p:cNvPr id="0" name="Object 6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9600" y="2667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59" name="Object 69"/>
          <p:cNvGraphicFramePr>
            <a:graphicFrameLocks noChangeAspect="1"/>
          </p:cNvGraphicFramePr>
          <p:nvPr/>
        </p:nvGraphicFramePr>
        <p:xfrm>
          <a:off x="4648200" y="2667000"/>
          <a:ext cx="533400" cy="385763"/>
        </p:xfrm>
        <a:graphic>
          <a:graphicData uri="http://schemas.openxmlformats.org/presentationml/2006/ole">
            <mc:AlternateContent xmlns:mc="http://schemas.openxmlformats.org/markup-compatibility/2006">
              <mc:Choice xmlns:v="urn:schemas-microsoft-com:vml" Requires="v">
                <p:oleObj spid="_x0000_s3244" name="Clip" r:id="rId71" imgW="1543685" imgH="1113790" progId="">
                  <p:embed/>
                </p:oleObj>
              </mc:Choice>
              <mc:Fallback>
                <p:oleObj name="Clip" r:id="rId71" imgW="1543685" imgH="1113790" progId="">
                  <p:embed/>
                  <p:pic>
                    <p:nvPicPr>
                      <p:cNvPr id="0" name="Object 6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8200" y="2667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60" name="Object 70"/>
          <p:cNvGraphicFramePr>
            <a:graphicFrameLocks noChangeAspect="1"/>
          </p:cNvGraphicFramePr>
          <p:nvPr/>
        </p:nvGraphicFramePr>
        <p:xfrm>
          <a:off x="4876800" y="2667000"/>
          <a:ext cx="533400" cy="385763"/>
        </p:xfrm>
        <a:graphic>
          <a:graphicData uri="http://schemas.openxmlformats.org/presentationml/2006/ole">
            <mc:AlternateContent xmlns:mc="http://schemas.openxmlformats.org/markup-compatibility/2006">
              <mc:Choice xmlns:v="urn:schemas-microsoft-com:vml" Requires="v">
                <p:oleObj spid="_x0000_s3245" name="Clip" r:id="rId72" imgW="1543685" imgH="1113790" progId="">
                  <p:embed/>
                </p:oleObj>
              </mc:Choice>
              <mc:Fallback>
                <p:oleObj name="Clip" r:id="rId72" imgW="1543685" imgH="1113790" progId="">
                  <p:embed/>
                  <p:pic>
                    <p:nvPicPr>
                      <p:cNvPr id="0" name="Object 7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2667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61" name="Object 71"/>
          <p:cNvGraphicFramePr>
            <a:graphicFrameLocks noChangeAspect="1"/>
          </p:cNvGraphicFramePr>
          <p:nvPr/>
        </p:nvGraphicFramePr>
        <p:xfrm>
          <a:off x="5105400" y="2667000"/>
          <a:ext cx="533400" cy="385763"/>
        </p:xfrm>
        <a:graphic>
          <a:graphicData uri="http://schemas.openxmlformats.org/presentationml/2006/ole">
            <mc:AlternateContent xmlns:mc="http://schemas.openxmlformats.org/markup-compatibility/2006">
              <mc:Choice xmlns:v="urn:schemas-microsoft-com:vml" Requires="v">
                <p:oleObj spid="_x0000_s3246" name="Clip" r:id="rId73" imgW="1543685" imgH="1113790" progId="">
                  <p:embed/>
                </p:oleObj>
              </mc:Choice>
              <mc:Fallback>
                <p:oleObj name="Clip" r:id="rId73" imgW="1543685" imgH="1113790" progId="">
                  <p:embed/>
                  <p:pic>
                    <p:nvPicPr>
                      <p:cNvPr id="0" name="Object 7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5400" y="2667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62" name="Object 72"/>
          <p:cNvGraphicFramePr>
            <a:graphicFrameLocks noChangeAspect="1"/>
          </p:cNvGraphicFramePr>
          <p:nvPr/>
        </p:nvGraphicFramePr>
        <p:xfrm>
          <a:off x="5334000" y="2590800"/>
          <a:ext cx="533400" cy="385763"/>
        </p:xfrm>
        <a:graphic>
          <a:graphicData uri="http://schemas.openxmlformats.org/presentationml/2006/ole">
            <mc:AlternateContent xmlns:mc="http://schemas.openxmlformats.org/markup-compatibility/2006">
              <mc:Choice xmlns:v="urn:schemas-microsoft-com:vml" Requires="v">
                <p:oleObj spid="_x0000_s3247" name="Clip" r:id="rId74" imgW="1543685" imgH="1113790" progId="">
                  <p:embed/>
                </p:oleObj>
              </mc:Choice>
              <mc:Fallback>
                <p:oleObj name="Clip" r:id="rId74" imgW="1543685" imgH="1113790" progId="">
                  <p:embed/>
                  <p:pic>
                    <p:nvPicPr>
                      <p:cNvPr id="0" name="Object 7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0" y="2590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63" name="Object 73"/>
          <p:cNvGraphicFramePr>
            <a:graphicFrameLocks noChangeAspect="1"/>
          </p:cNvGraphicFramePr>
          <p:nvPr/>
        </p:nvGraphicFramePr>
        <p:xfrm>
          <a:off x="5562600" y="2590800"/>
          <a:ext cx="533400" cy="385763"/>
        </p:xfrm>
        <a:graphic>
          <a:graphicData uri="http://schemas.openxmlformats.org/presentationml/2006/ole">
            <mc:AlternateContent xmlns:mc="http://schemas.openxmlformats.org/markup-compatibility/2006">
              <mc:Choice xmlns:v="urn:schemas-microsoft-com:vml" Requires="v">
                <p:oleObj spid="_x0000_s3248" name="Clip" r:id="rId75" imgW="1543685" imgH="1113790" progId="">
                  <p:embed/>
                </p:oleObj>
              </mc:Choice>
              <mc:Fallback>
                <p:oleObj name="Clip" r:id="rId75" imgW="1543685" imgH="1113790" progId="">
                  <p:embed/>
                  <p:pic>
                    <p:nvPicPr>
                      <p:cNvPr id="0" name="Object 7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62600" y="2590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64" name="Object 74"/>
          <p:cNvGraphicFramePr>
            <a:graphicFrameLocks noChangeAspect="1"/>
          </p:cNvGraphicFramePr>
          <p:nvPr/>
        </p:nvGraphicFramePr>
        <p:xfrm>
          <a:off x="5715000" y="2590800"/>
          <a:ext cx="533400" cy="385763"/>
        </p:xfrm>
        <a:graphic>
          <a:graphicData uri="http://schemas.openxmlformats.org/presentationml/2006/ole">
            <mc:AlternateContent xmlns:mc="http://schemas.openxmlformats.org/markup-compatibility/2006">
              <mc:Choice xmlns:v="urn:schemas-microsoft-com:vml" Requires="v">
                <p:oleObj spid="_x0000_s3249" name="Clip" r:id="rId76" imgW="1543685" imgH="1113790" progId="">
                  <p:embed/>
                </p:oleObj>
              </mc:Choice>
              <mc:Fallback>
                <p:oleObj name="Clip" r:id="rId76" imgW="1543685" imgH="1113790" progId="">
                  <p:embed/>
                  <p:pic>
                    <p:nvPicPr>
                      <p:cNvPr id="0" name="Object 7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5000" y="2590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65" name="Object 75"/>
          <p:cNvGraphicFramePr>
            <a:graphicFrameLocks noChangeAspect="1"/>
          </p:cNvGraphicFramePr>
          <p:nvPr/>
        </p:nvGraphicFramePr>
        <p:xfrm>
          <a:off x="5943600" y="2590800"/>
          <a:ext cx="533400" cy="385763"/>
        </p:xfrm>
        <a:graphic>
          <a:graphicData uri="http://schemas.openxmlformats.org/presentationml/2006/ole">
            <mc:AlternateContent xmlns:mc="http://schemas.openxmlformats.org/markup-compatibility/2006">
              <mc:Choice xmlns:v="urn:schemas-microsoft-com:vml" Requires="v">
                <p:oleObj spid="_x0000_s3250" name="Clip" r:id="rId77" imgW="1543685" imgH="1113790" progId="">
                  <p:embed/>
                </p:oleObj>
              </mc:Choice>
              <mc:Fallback>
                <p:oleObj name="Clip" r:id="rId77" imgW="1543685" imgH="1113790" progId="">
                  <p:embed/>
                  <p:pic>
                    <p:nvPicPr>
                      <p:cNvPr id="0" name="Object 7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3600" y="2590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66" name="Object 76"/>
          <p:cNvGraphicFramePr>
            <a:graphicFrameLocks noChangeAspect="1"/>
          </p:cNvGraphicFramePr>
          <p:nvPr/>
        </p:nvGraphicFramePr>
        <p:xfrm>
          <a:off x="6172200" y="2514600"/>
          <a:ext cx="533400" cy="385763"/>
        </p:xfrm>
        <a:graphic>
          <a:graphicData uri="http://schemas.openxmlformats.org/presentationml/2006/ole">
            <mc:AlternateContent xmlns:mc="http://schemas.openxmlformats.org/markup-compatibility/2006">
              <mc:Choice xmlns:v="urn:schemas-microsoft-com:vml" Requires="v">
                <p:oleObj spid="_x0000_s3251" name="Clip" r:id="rId78" imgW="1543685" imgH="1113790" progId="">
                  <p:embed/>
                </p:oleObj>
              </mc:Choice>
              <mc:Fallback>
                <p:oleObj name="Clip" r:id="rId78" imgW="1543685" imgH="1113790" progId="">
                  <p:embed/>
                  <p:pic>
                    <p:nvPicPr>
                      <p:cNvPr id="0" name="Object 7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72200" y="2514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67" name="Object 77"/>
          <p:cNvGraphicFramePr>
            <a:graphicFrameLocks noChangeAspect="1"/>
          </p:cNvGraphicFramePr>
          <p:nvPr/>
        </p:nvGraphicFramePr>
        <p:xfrm>
          <a:off x="6400800" y="2514600"/>
          <a:ext cx="533400" cy="385763"/>
        </p:xfrm>
        <a:graphic>
          <a:graphicData uri="http://schemas.openxmlformats.org/presentationml/2006/ole">
            <mc:AlternateContent xmlns:mc="http://schemas.openxmlformats.org/markup-compatibility/2006">
              <mc:Choice xmlns:v="urn:schemas-microsoft-com:vml" Requires="v">
                <p:oleObj spid="_x0000_s3252" name="Clip" r:id="rId79" imgW="1543685" imgH="1113790" progId="">
                  <p:embed/>
                </p:oleObj>
              </mc:Choice>
              <mc:Fallback>
                <p:oleObj name="Clip" r:id="rId79" imgW="1543685" imgH="1113790" progId="">
                  <p:embed/>
                  <p:pic>
                    <p:nvPicPr>
                      <p:cNvPr id="0" name="Object 7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00800" y="2514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68" name="Object 78"/>
          <p:cNvGraphicFramePr>
            <a:graphicFrameLocks noChangeAspect="1"/>
          </p:cNvGraphicFramePr>
          <p:nvPr/>
        </p:nvGraphicFramePr>
        <p:xfrm>
          <a:off x="6629400" y="2590800"/>
          <a:ext cx="533400" cy="385763"/>
        </p:xfrm>
        <a:graphic>
          <a:graphicData uri="http://schemas.openxmlformats.org/presentationml/2006/ole">
            <mc:AlternateContent xmlns:mc="http://schemas.openxmlformats.org/markup-compatibility/2006">
              <mc:Choice xmlns:v="urn:schemas-microsoft-com:vml" Requires="v">
                <p:oleObj spid="_x0000_s3253" name="Clip" r:id="rId80" imgW="1543685" imgH="1113790" progId="">
                  <p:embed/>
                </p:oleObj>
              </mc:Choice>
              <mc:Fallback>
                <p:oleObj name="Clip" r:id="rId80" imgW="1543685" imgH="1113790" progId="">
                  <p:embed/>
                  <p:pic>
                    <p:nvPicPr>
                      <p:cNvPr id="0" name="Object 7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29400" y="2590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69" name="Object 79"/>
          <p:cNvGraphicFramePr>
            <a:graphicFrameLocks noChangeAspect="1"/>
          </p:cNvGraphicFramePr>
          <p:nvPr/>
        </p:nvGraphicFramePr>
        <p:xfrm>
          <a:off x="6858000" y="2590800"/>
          <a:ext cx="533400" cy="385763"/>
        </p:xfrm>
        <a:graphic>
          <a:graphicData uri="http://schemas.openxmlformats.org/presentationml/2006/ole">
            <mc:AlternateContent xmlns:mc="http://schemas.openxmlformats.org/markup-compatibility/2006">
              <mc:Choice xmlns:v="urn:schemas-microsoft-com:vml" Requires="v">
                <p:oleObj spid="_x0000_s3254" name="Clip" r:id="rId81" imgW="1543685" imgH="1113790" progId="">
                  <p:embed/>
                </p:oleObj>
              </mc:Choice>
              <mc:Fallback>
                <p:oleObj name="Clip" r:id="rId81" imgW="1543685" imgH="1113790" progId="">
                  <p:embed/>
                  <p:pic>
                    <p:nvPicPr>
                      <p:cNvPr id="0" name="Object 7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0" y="2590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70" name="Object 80"/>
          <p:cNvGraphicFramePr>
            <a:graphicFrameLocks noChangeAspect="1"/>
          </p:cNvGraphicFramePr>
          <p:nvPr/>
        </p:nvGraphicFramePr>
        <p:xfrm>
          <a:off x="7162800" y="2590800"/>
          <a:ext cx="533400" cy="385763"/>
        </p:xfrm>
        <a:graphic>
          <a:graphicData uri="http://schemas.openxmlformats.org/presentationml/2006/ole">
            <mc:AlternateContent xmlns:mc="http://schemas.openxmlformats.org/markup-compatibility/2006">
              <mc:Choice xmlns:v="urn:schemas-microsoft-com:vml" Requires="v">
                <p:oleObj spid="_x0000_s3255" name="Clip" r:id="rId82" imgW="1543685" imgH="1113790" progId="">
                  <p:embed/>
                </p:oleObj>
              </mc:Choice>
              <mc:Fallback>
                <p:oleObj name="Clip" r:id="rId82" imgW="1543685" imgH="1113790" progId="">
                  <p:embed/>
                  <p:pic>
                    <p:nvPicPr>
                      <p:cNvPr id="0" name="Object 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2800" y="2590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71" name="Object 81"/>
          <p:cNvGraphicFramePr>
            <a:graphicFrameLocks noChangeAspect="1"/>
          </p:cNvGraphicFramePr>
          <p:nvPr/>
        </p:nvGraphicFramePr>
        <p:xfrm>
          <a:off x="7391400" y="2590800"/>
          <a:ext cx="533400" cy="385763"/>
        </p:xfrm>
        <a:graphic>
          <a:graphicData uri="http://schemas.openxmlformats.org/presentationml/2006/ole">
            <mc:AlternateContent xmlns:mc="http://schemas.openxmlformats.org/markup-compatibility/2006">
              <mc:Choice xmlns:v="urn:schemas-microsoft-com:vml" Requires="v">
                <p:oleObj spid="_x0000_s3256" name="Clip" r:id="rId83" imgW="1543685" imgH="1113790" progId="">
                  <p:embed/>
                </p:oleObj>
              </mc:Choice>
              <mc:Fallback>
                <p:oleObj name="Clip" r:id="rId83" imgW="1543685" imgH="1113790" progId="">
                  <p:embed/>
                  <p:pic>
                    <p:nvPicPr>
                      <p:cNvPr id="0" name="Object 8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1400" y="2590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72" name="Object 82"/>
          <p:cNvGraphicFramePr>
            <a:graphicFrameLocks noChangeAspect="1"/>
          </p:cNvGraphicFramePr>
          <p:nvPr/>
        </p:nvGraphicFramePr>
        <p:xfrm>
          <a:off x="1600200" y="2895600"/>
          <a:ext cx="533400" cy="385763"/>
        </p:xfrm>
        <a:graphic>
          <a:graphicData uri="http://schemas.openxmlformats.org/presentationml/2006/ole">
            <mc:AlternateContent xmlns:mc="http://schemas.openxmlformats.org/markup-compatibility/2006">
              <mc:Choice xmlns:v="urn:schemas-microsoft-com:vml" Requires="v">
                <p:oleObj spid="_x0000_s3257" name="Clip" r:id="rId84" imgW="1543685" imgH="1113790" progId="">
                  <p:embed/>
                </p:oleObj>
              </mc:Choice>
              <mc:Fallback>
                <p:oleObj name="Clip" r:id="rId84" imgW="1543685" imgH="1113790" progId="">
                  <p:embed/>
                  <p:pic>
                    <p:nvPicPr>
                      <p:cNvPr id="0" name="Object 8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0200" y="2895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73" name="Object 83"/>
          <p:cNvGraphicFramePr>
            <a:graphicFrameLocks noChangeAspect="1"/>
          </p:cNvGraphicFramePr>
          <p:nvPr/>
        </p:nvGraphicFramePr>
        <p:xfrm>
          <a:off x="1828800" y="2743200"/>
          <a:ext cx="533400" cy="385763"/>
        </p:xfrm>
        <a:graphic>
          <a:graphicData uri="http://schemas.openxmlformats.org/presentationml/2006/ole">
            <mc:AlternateContent xmlns:mc="http://schemas.openxmlformats.org/markup-compatibility/2006">
              <mc:Choice xmlns:v="urn:schemas-microsoft-com:vml" Requires="v">
                <p:oleObj spid="_x0000_s3258" name="Clip" r:id="rId85" imgW="1543685" imgH="1113790" progId="">
                  <p:embed/>
                </p:oleObj>
              </mc:Choice>
              <mc:Fallback>
                <p:oleObj name="Clip" r:id="rId85" imgW="1543685" imgH="1113790" progId="">
                  <p:embed/>
                  <p:pic>
                    <p:nvPicPr>
                      <p:cNvPr id="0" name="Object 8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8800" y="2743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74" name="Object 84"/>
          <p:cNvGraphicFramePr>
            <a:graphicFrameLocks noChangeAspect="1"/>
          </p:cNvGraphicFramePr>
          <p:nvPr/>
        </p:nvGraphicFramePr>
        <p:xfrm>
          <a:off x="2057400" y="2590800"/>
          <a:ext cx="533400" cy="385763"/>
        </p:xfrm>
        <a:graphic>
          <a:graphicData uri="http://schemas.openxmlformats.org/presentationml/2006/ole">
            <mc:AlternateContent xmlns:mc="http://schemas.openxmlformats.org/markup-compatibility/2006">
              <mc:Choice xmlns:v="urn:schemas-microsoft-com:vml" Requires="v">
                <p:oleObj spid="_x0000_s3259" name="Clip" r:id="rId86" imgW="1543685" imgH="1113790" progId="">
                  <p:embed/>
                </p:oleObj>
              </mc:Choice>
              <mc:Fallback>
                <p:oleObj name="Clip" r:id="rId86" imgW="1543685" imgH="1113790" progId="">
                  <p:embed/>
                  <p:pic>
                    <p:nvPicPr>
                      <p:cNvPr id="0" name="Object 8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7400" y="2590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75" name="Object 85"/>
          <p:cNvGraphicFramePr>
            <a:graphicFrameLocks noChangeAspect="1"/>
          </p:cNvGraphicFramePr>
          <p:nvPr/>
        </p:nvGraphicFramePr>
        <p:xfrm>
          <a:off x="2286000" y="2514600"/>
          <a:ext cx="533400" cy="385763"/>
        </p:xfrm>
        <a:graphic>
          <a:graphicData uri="http://schemas.openxmlformats.org/presentationml/2006/ole">
            <mc:AlternateContent xmlns:mc="http://schemas.openxmlformats.org/markup-compatibility/2006">
              <mc:Choice xmlns:v="urn:schemas-microsoft-com:vml" Requires="v">
                <p:oleObj spid="_x0000_s3260" name="Clip" r:id="rId87" imgW="1543685" imgH="1113790" progId="">
                  <p:embed/>
                </p:oleObj>
              </mc:Choice>
              <mc:Fallback>
                <p:oleObj name="Clip" r:id="rId87" imgW="1543685" imgH="1113790" progId="">
                  <p:embed/>
                  <p:pic>
                    <p:nvPicPr>
                      <p:cNvPr id="0" name="Object 8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0" y="2514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76" name="Object 86"/>
          <p:cNvGraphicFramePr>
            <a:graphicFrameLocks noChangeAspect="1"/>
          </p:cNvGraphicFramePr>
          <p:nvPr/>
        </p:nvGraphicFramePr>
        <p:xfrm>
          <a:off x="2590800" y="2438400"/>
          <a:ext cx="533400" cy="385763"/>
        </p:xfrm>
        <a:graphic>
          <a:graphicData uri="http://schemas.openxmlformats.org/presentationml/2006/ole">
            <mc:AlternateContent xmlns:mc="http://schemas.openxmlformats.org/markup-compatibility/2006">
              <mc:Choice xmlns:v="urn:schemas-microsoft-com:vml" Requires="v">
                <p:oleObj spid="_x0000_s3261" name="Clip" r:id="rId88" imgW="1543685" imgH="1113790" progId="">
                  <p:embed/>
                </p:oleObj>
              </mc:Choice>
              <mc:Fallback>
                <p:oleObj name="Clip" r:id="rId88" imgW="1543685" imgH="1113790" progId="">
                  <p:embed/>
                  <p:pic>
                    <p:nvPicPr>
                      <p:cNvPr id="0" name="Object 8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0800" y="24384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77" name="Object 87"/>
          <p:cNvGraphicFramePr>
            <a:graphicFrameLocks noChangeAspect="1"/>
          </p:cNvGraphicFramePr>
          <p:nvPr/>
        </p:nvGraphicFramePr>
        <p:xfrm>
          <a:off x="2819400" y="2362200"/>
          <a:ext cx="533400" cy="385763"/>
        </p:xfrm>
        <a:graphic>
          <a:graphicData uri="http://schemas.openxmlformats.org/presentationml/2006/ole">
            <mc:AlternateContent xmlns:mc="http://schemas.openxmlformats.org/markup-compatibility/2006">
              <mc:Choice xmlns:v="urn:schemas-microsoft-com:vml" Requires="v">
                <p:oleObj spid="_x0000_s3262" name="Clip" r:id="rId89" imgW="1543685" imgH="1113790" progId="">
                  <p:embed/>
                </p:oleObj>
              </mc:Choice>
              <mc:Fallback>
                <p:oleObj name="Clip" r:id="rId89" imgW="1543685" imgH="1113790" progId="">
                  <p:embed/>
                  <p:pic>
                    <p:nvPicPr>
                      <p:cNvPr id="0" name="Object 8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9400" y="2362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78" name="Object 88"/>
          <p:cNvGraphicFramePr>
            <a:graphicFrameLocks noChangeAspect="1"/>
          </p:cNvGraphicFramePr>
          <p:nvPr/>
        </p:nvGraphicFramePr>
        <p:xfrm>
          <a:off x="3124200" y="2209800"/>
          <a:ext cx="533400" cy="385763"/>
        </p:xfrm>
        <a:graphic>
          <a:graphicData uri="http://schemas.openxmlformats.org/presentationml/2006/ole">
            <mc:AlternateContent xmlns:mc="http://schemas.openxmlformats.org/markup-compatibility/2006">
              <mc:Choice xmlns:v="urn:schemas-microsoft-com:vml" Requires="v">
                <p:oleObj spid="_x0000_s3263" name="Clip" r:id="rId90" imgW="1543685" imgH="1113790" progId="">
                  <p:embed/>
                </p:oleObj>
              </mc:Choice>
              <mc:Fallback>
                <p:oleObj name="Clip" r:id="rId90" imgW="1543685" imgH="1113790" progId="">
                  <p:embed/>
                  <p:pic>
                    <p:nvPicPr>
                      <p:cNvPr id="0" name="Object 8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4200" y="2209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79" name="Object 89"/>
          <p:cNvGraphicFramePr>
            <a:graphicFrameLocks noChangeAspect="1"/>
          </p:cNvGraphicFramePr>
          <p:nvPr/>
        </p:nvGraphicFramePr>
        <p:xfrm>
          <a:off x="3352800" y="2133600"/>
          <a:ext cx="533400" cy="385763"/>
        </p:xfrm>
        <a:graphic>
          <a:graphicData uri="http://schemas.openxmlformats.org/presentationml/2006/ole">
            <mc:AlternateContent xmlns:mc="http://schemas.openxmlformats.org/markup-compatibility/2006">
              <mc:Choice xmlns:v="urn:schemas-microsoft-com:vml" Requires="v">
                <p:oleObj spid="_x0000_s3264" name="Clip" r:id="rId91" imgW="1543685" imgH="1113790" progId="">
                  <p:embed/>
                </p:oleObj>
              </mc:Choice>
              <mc:Fallback>
                <p:oleObj name="Clip" r:id="rId91" imgW="1543685" imgH="1113790" progId="">
                  <p:embed/>
                  <p:pic>
                    <p:nvPicPr>
                      <p:cNvPr id="0" name="Object 8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2800" y="2133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80" name="Object 90"/>
          <p:cNvGraphicFramePr>
            <a:graphicFrameLocks noChangeAspect="1"/>
          </p:cNvGraphicFramePr>
          <p:nvPr/>
        </p:nvGraphicFramePr>
        <p:xfrm>
          <a:off x="3657600" y="1981200"/>
          <a:ext cx="533400" cy="385763"/>
        </p:xfrm>
        <a:graphic>
          <a:graphicData uri="http://schemas.openxmlformats.org/presentationml/2006/ole">
            <mc:AlternateContent xmlns:mc="http://schemas.openxmlformats.org/markup-compatibility/2006">
              <mc:Choice xmlns:v="urn:schemas-microsoft-com:vml" Requires="v">
                <p:oleObj spid="_x0000_s3265" name="Clip" r:id="rId92" imgW="1543685" imgH="1113790" progId="">
                  <p:embed/>
                </p:oleObj>
              </mc:Choice>
              <mc:Fallback>
                <p:oleObj name="Clip" r:id="rId92" imgW="1543685" imgH="1113790" progId="">
                  <p:embed/>
                  <p:pic>
                    <p:nvPicPr>
                      <p:cNvPr id="0" name="Object 9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7600" y="1981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81" name="Object 91"/>
          <p:cNvGraphicFramePr>
            <a:graphicFrameLocks noChangeAspect="1"/>
          </p:cNvGraphicFramePr>
          <p:nvPr/>
        </p:nvGraphicFramePr>
        <p:xfrm>
          <a:off x="3886200" y="1905000"/>
          <a:ext cx="533400" cy="385763"/>
        </p:xfrm>
        <a:graphic>
          <a:graphicData uri="http://schemas.openxmlformats.org/presentationml/2006/ole">
            <mc:AlternateContent xmlns:mc="http://schemas.openxmlformats.org/markup-compatibility/2006">
              <mc:Choice xmlns:v="urn:schemas-microsoft-com:vml" Requires="v">
                <p:oleObj spid="_x0000_s3266" name="Clip" r:id="rId93" imgW="1543685" imgH="1113790" progId="">
                  <p:embed/>
                </p:oleObj>
              </mc:Choice>
              <mc:Fallback>
                <p:oleObj name="Clip" r:id="rId93" imgW="1543685" imgH="1113790" progId="">
                  <p:embed/>
                  <p:pic>
                    <p:nvPicPr>
                      <p:cNvPr id="0" name="Object 9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86200" y="1905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82" name="Object 92"/>
          <p:cNvGraphicFramePr>
            <a:graphicFrameLocks noChangeAspect="1"/>
          </p:cNvGraphicFramePr>
          <p:nvPr/>
        </p:nvGraphicFramePr>
        <p:xfrm>
          <a:off x="4114800" y="1752600"/>
          <a:ext cx="533400" cy="385763"/>
        </p:xfrm>
        <a:graphic>
          <a:graphicData uri="http://schemas.openxmlformats.org/presentationml/2006/ole">
            <mc:AlternateContent xmlns:mc="http://schemas.openxmlformats.org/markup-compatibility/2006">
              <mc:Choice xmlns:v="urn:schemas-microsoft-com:vml" Requires="v">
                <p:oleObj spid="_x0000_s3267" name="Clip" r:id="rId94" imgW="1543685" imgH="1113790" progId="">
                  <p:embed/>
                </p:oleObj>
              </mc:Choice>
              <mc:Fallback>
                <p:oleObj name="Clip" r:id="rId94" imgW="1543685" imgH="1113790" progId="">
                  <p:embed/>
                  <p:pic>
                    <p:nvPicPr>
                      <p:cNvPr id="0" name="Object 9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14800" y="1752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83" name="Object 93"/>
          <p:cNvGraphicFramePr>
            <a:graphicFrameLocks noChangeAspect="1"/>
          </p:cNvGraphicFramePr>
          <p:nvPr/>
        </p:nvGraphicFramePr>
        <p:xfrm>
          <a:off x="4419600" y="1676400"/>
          <a:ext cx="533400" cy="385763"/>
        </p:xfrm>
        <a:graphic>
          <a:graphicData uri="http://schemas.openxmlformats.org/presentationml/2006/ole">
            <mc:AlternateContent xmlns:mc="http://schemas.openxmlformats.org/markup-compatibility/2006">
              <mc:Choice xmlns:v="urn:schemas-microsoft-com:vml" Requires="v">
                <p:oleObj spid="_x0000_s3268" name="Clip" r:id="rId95" imgW="1543685" imgH="1113790" progId="">
                  <p:embed/>
                </p:oleObj>
              </mc:Choice>
              <mc:Fallback>
                <p:oleObj name="Clip" r:id="rId95" imgW="1543685" imgH="1113790" progId="">
                  <p:embed/>
                  <p:pic>
                    <p:nvPicPr>
                      <p:cNvPr id="0" name="Object 9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9600" y="16764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84" name="Object 94"/>
          <p:cNvGraphicFramePr>
            <a:graphicFrameLocks noChangeAspect="1"/>
          </p:cNvGraphicFramePr>
          <p:nvPr/>
        </p:nvGraphicFramePr>
        <p:xfrm>
          <a:off x="4648200" y="1676400"/>
          <a:ext cx="533400" cy="385763"/>
        </p:xfrm>
        <a:graphic>
          <a:graphicData uri="http://schemas.openxmlformats.org/presentationml/2006/ole">
            <mc:AlternateContent xmlns:mc="http://schemas.openxmlformats.org/markup-compatibility/2006">
              <mc:Choice xmlns:v="urn:schemas-microsoft-com:vml" Requires="v">
                <p:oleObj spid="_x0000_s3269" name="Clip" r:id="rId96" imgW="1543685" imgH="1113790" progId="">
                  <p:embed/>
                </p:oleObj>
              </mc:Choice>
              <mc:Fallback>
                <p:oleObj name="Clip" r:id="rId96" imgW="1543685" imgH="1113790" progId="">
                  <p:embed/>
                  <p:pic>
                    <p:nvPicPr>
                      <p:cNvPr id="0" name="Object 9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8200" y="16764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85" name="Object 95"/>
          <p:cNvGraphicFramePr>
            <a:graphicFrameLocks noChangeAspect="1"/>
          </p:cNvGraphicFramePr>
          <p:nvPr/>
        </p:nvGraphicFramePr>
        <p:xfrm>
          <a:off x="4876800" y="1600200"/>
          <a:ext cx="533400" cy="385763"/>
        </p:xfrm>
        <a:graphic>
          <a:graphicData uri="http://schemas.openxmlformats.org/presentationml/2006/ole">
            <mc:AlternateContent xmlns:mc="http://schemas.openxmlformats.org/markup-compatibility/2006">
              <mc:Choice xmlns:v="urn:schemas-microsoft-com:vml" Requires="v">
                <p:oleObj spid="_x0000_s3270" name="Clip" r:id="rId97" imgW="1543685" imgH="1113790" progId="">
                  <p:embed/>
                </p:oleObj>
              </mc:Choice>
              <mc:Fallback>
                <p:oleObj name="Clip" r:id="rId97" imgW="1543685" imgH="1113790" progId="">
                  <p:embed/>
                  <p:pic>
                    <p:nvPicPr>
                      <p:cNvPr id="0" name="Object 9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1600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86" name="Object 96"/>
          <p:cNvGraphicFramePr>
            <a:graphicFrameLocks noChangeAspect="1"/>
          </p:cNvGraphicFramePr>
          <p:nvPr/>
        </p:nvGraphicFramePr>
        <p:xfrm>
          <a:off x="5105400" y="1447800"/>
          <a:ext cx="533400" cy="385763"/>
        </p:xfrm>
        <a:graphic>
          <a:graphicData uri="http://schemas.openxmlformats.org/presentationml/2006/ole">
            <mc:AlternateContent xmlns:mc="http://schemas.openxmlformats.org/markup-compatibility/2006">
              <mc:Choice xmlns:v="urn:schemas-microsoft-com:vml" Requires="v">
                <p:oleObj spid="_x0000_s3271" name="Clip" r:id="rId98" imgW="1543685" imgH="1113790" progId="">
                  <p:embed/>
                </p:oleObj>
              </mc:Choice>
              <mc:Fallback>
                <p:oleObj name="Clip" r:id="rId98" imgW="1543685" imgH="1113790" progId="">
                  <p:embed/>
                  <p:pic>
                    <p:nvPicPr>
                      <p:cNvPr id="0" name="Object 9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5400" y="1447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87" name="Object 97"/>
          <p:cNvGraphicFramePr>
            <a:graphicFrameLocks noChangeAspect="1"/>
          </p:cNvGraphicFramePr>
          <p:nvPr/>
        </p:nvGraphicFramePr>
        <p:xfrm>
          <a:off x="5334000" y="1447800"/>
          <a:ext cx="533400" cy="385763"/>
        </p:xfrm>
        <a:graphic>
          <a:graphicData uri="http://schemas.openxmlformats.org/presentationml/2006/ole">
            <mc:AlternateContent xmlns:mc="http://schemas.openxmlformats.org/markup-compatibility/2006">
              <mc:Choice xmlns:v="urn:schemas-microsoft-com:vml" Requires="v">
                <p:oleObj spid="_x0000_s3272" name="Clip" r:id="rId99" imgW="1543685" imgH="1113790" progId="">
                  <p:embed/>
                </p:oleObj>
              </mc:Choice>
              <mc:Fallback>
                <p:oleObj name="Clip" r:id="rId99" imgW="1543685" imgH="1113790" progId="">
                  <p:embed/>
                  <p:pic>
                    <p:nvPicPr>
                      <p:cNvPr id="0" name="Object 9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0" y="1447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88" name="Object 98"/>
          <p:cNvGraphicFramePr>
            <a:graphicFrameLocks noChangeAspect="1"/>
          </p:cNvGraphicFramePr>
          <p:nvPr/>
        </p:nvGraphicFramePr>
        <p:xfrm>
          <a:off x="5638800" y="1447800"/>
          <a:ext cx="533400" cy="385763"/>
        </p:xfrm>
        <a:graphic>
          <a:graphicData uri="http://schemas.openxmlformats.org/presentationml/2006/ole">
            <mc:AlternateContent xmlns:mc="http://schemas.openxmlformats.org/markup-compatibility/2006">
              <mc:Choice xmlns:v="urn:schemas-microsoft-com:vml" Requires="v">
                <p:oleObj spid="_x0000_s3273" name="Clip" r:id="rId100" imgW="1543685" imgH="1113790" progId="">
                  <p:embed/>
                </p:oleObj>
              </mc:Choice>
              <mc:Fallback>
                <p:oleObj name="Clip" r:id="rId100" imgW="1543685" imgH="1113790" progId="">
                  <p:embed/>
                  <p:pic>
                    <p:nvPicPr>
                      <p:cNvPr id="0" name="Object 9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8800" y="1447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89" name="Object 99"/>
          <p:cNvGraphicFramePr>
            <a:graphicFrameLocks noChangeAspect="1"/>
          </p:cNvGraphicFramePr>
          <p:nvPr/>
        </p:nvGraphicFramePr>
        <p:xfrm>
          <a:off x="5943600" y="1447800"/>
          <a:ext cx="533400" cy="385763"/>
        </p:xfrm>
        <a:graphic>
          <a:graphicData uri="http://schemas.openxmlformats.org/presentationml/2006/ole">
            <mc:AlternateContent xmlns:mc="http://schemas.openxmlformats.org/markup-compatibility/2006">
              <mc:Choice xmlns:v="urn:schemas-microsoft-com:vml" Requires="v">
                <p:oleObj spid="_x0000_s3274" name="Clip" r:id="rId101" imgW="1543685" imgH="1113790" progId="">
                  <p:embed/>
                </p:oleObj>
              </mc:Choice>
              <mc:Fallback>
                <p:oleObj name="Clip" r:id="rId101" imgW="1543685" imgH="1113790" progId="">
                  <p:embed/>
                  <p:pic>
                    <p:nvPicPr>
                      <p:cNvPr id="0" name="Object 9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3600" y="1447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90" name="Object 100"/>
          <p:cNvGraphicFramePr>
            <a:graphicFrameLocks noChangeAspect="1"/>
          </p:cNvGraphicFramePr>
          <p:nvPr/>
        </p:nvGraphicFramePr>
        <p:xfrm>
          <a:off x="6248400" y="1524000"/>
          <a:ext cx="533400" cy="385763"/>
        </p:xfrm>
        <a:graphic>
          <a:graphicData uri="http://schemas.openxmlformats.org/presentationml/2006/ole">
            <mc:AlternateContent xmlns:mc="http://schemas.openxmlformats.org/markup-compatibility/2006">
              <mc:Choice xmlns:v="urn:schemas-microsoft-com:vml" Requires="v">
                <p:oleObj spid="_x0000_s3275" name="Clip" r:id="rId102" imgW="1543685" imgH="1113790" progId="">
                  <p:embed/>
                </p:oleObj>
              </mc:Choice>
              <mc:Fallback>
                <p:oleObj name="Clip" r:id="rId102" imgW="1543685" imgH="1113790" progId="">
                  <p:embed/>
                  <p:pic>
                    <p:nvPicPr>
                      <p:cNvPr id="0" name="Object 10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8400" y="1524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91" name="Object 101"/>
          <p:cNvGraphicFramePr>
            <a:graphicFrameLocks noChangeAspect="1"/>
          </p:cNvGraphicFramePr>
          <p:nvPr/>
        </p:nvGraphicFramePr>
        <p:xfrm>
          <a:off x="6553200" y="1524000"/>
          <a:ext cx="533400" cy="385763"/>
        </p:xfrm>
        <a:graphic>
          <a:graphicData uri="http://schemas.openxmlformats.org/presentationml/2006/ole">
            <mc:AlternateContent xmlns:mc="http://schemas.openxmlformats.org/markup-compatibility/2006">
              <mc:Choice xmlns:v="urn:schemas-microsoft-com:vml" Requires="v">
                <p:oleObj spid="_x0000_s3276" name="Clip" r:id="rId103" imgW="1543685" imgH="1113790" progId="">
                  <p:embed/>
                </p:oleObj>
              </mc:Choice>
              <mc:Fallback>
                <p:oleObj name="Clip" r:id="rId103" imgW="1543685" imgH="1113790" progId="">
                  <p:embed/>
                  <p:pic>
                    <p:nvPicPr>
                      <p:cNvPr id="0" name="Object 1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1524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92" name="Object 102"/>
          <p:cNvGraphicFramePr>
            <a:graphicFrameLocks noChangeAspect="1"/>
          </p:cNvGraphicFramePr>
          <p:nvPr/>
        </p:nvGraphicFramePr>
        <p:xfrm>
          <a:off x="6781800" y="1600200"/>
          <a:ext cx="533400" cy="385763"/>
        </p:xfrm>
        <a:graphic>
          <a:graphicData uri="http://schemas.openxmlformats.org/presentationml/2006/ole">
            <mc:AlternateContent xmlns:mc="http://schemas.openxmlformats.org/markup-compatibility/2006">
              <mc:Choice xmlns:v="urn:schemas-microsoft-com:vml" Requires="v">
                <p:oleObj spid="_x0000_s3277" name="Clip" r:id="rId104" imgW="1543685" imgH="1113790" progId="">
                  <p:embed/>
                </p:oleObj>
              </mc:Choice>
              <mc:Fallback>
                <p:oleObj name="Clip" r:id="rId104" imgW="1543685" imgH="1113790" progId="">
                  <p:embed/>
                  <p:pic>
                    <p:nvPicPr>
                      <p:cNvPr id="0" name="Object 1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81800" y="1600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93" name="Object 103"/>
          <p:cNvGraphicFramePr>
            <a:graphicFrameLocks noChangeAspect="1"/>
          </p:cNvGraphicFramePr>
          <p:nvPr/>
        </p:nvGraphicFramePr>
        <p:xfrm>
          <a:off x="7086600" y="1600200"/>
          <a:ext cx="533400" cy="385763"/>
        </p:xfrm>
        <a:graphic>
          <a:graphicData uri="http://schemas.openxmlformats.org/presentationml/2006/ole">
            <mc:AlternateContent xmlns:mc="http://schemas.openxmlformats.org/markup-compatibility/2006">
              <mc:Choice xmlns:v="urn:schemas-microsoft-com:vml" Requires="v">
                <p:oleObj spid="_x0000_s3278" name="Clip" r:id="rId105" imgW="1543685" imgH="1113790" progId="">
                  <p:embed/>
                </p:oleObj>
              </mc:Choice>
              <mc:Fallback>
                <p:oleObj name="Clip" r:id="rId105" imgW="1543685" imgH="1113790" progId="">
                  <p:embed/>
                  <p:pic>
                    <p:nvPicPr>
                      <p:cNvPr id="0" name="Object 10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86600" y="1600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94" name="Object 104"/>
          <p:cNvGraphicFramePr>
            <a:graphicFrameLocks noChangeAspect="1"/>
          </p:cNvGraphicFramePr>
          <p:nvPr/>
        </p:nvGraphicFramePr>
        <p:xfrm>
          <a:off x="7315200" y="1524000"/>
          <a:ext cx="533400" cy="385763"/>
        </p:xfrm>
        <a:graphic>
          <a:graphicData uri="http://schemas.openxmlformats.org/presentationml/2006/ole">
            <mc:AlternateContent xmlns:mc="http://schemas.openxmlformats.org/markup-compatibility/2006">
              <mc:Choice xmlns:v="urn:schemas-microsoft-com:vml" Requires="v">
                <p:oleObj spid="_x0000_s3279" name="Clip" r:id="rId106" imgW="1543685" imgH="1113790" progId="">
                  <p:embed/>
                </p:oleObj>
              </mc:Choice>
              <mc:Fallback>
                <p:oleObj name="Clip" r:id="rId106" imgW="1543685" imgH="1113790" progId="">
                  <p:embed/>
                  <p:pic>
                    <p:nvPicPr>
                      <p:cNvPr id="0" name="Object 10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5200" y="1524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95" name="Object 105"/>
          <p:cNvGraphicFramePr>
            <a:graphicFrameLocks noChangeAspect="1"/>
          </p:cNvGraphicFramePr>
          <p:nvPr/>
        </p:nvGraphicFramePr>
        <p:xfrm>
          <a:off x="7620000" y="1524000"/>
          <a:ext cx="533400" cy="385763"/>
        </p:xfrm>
        <a:graphic>
          <a:graphicData uri="http://schemas.openxmlformats.org/presentationml/2006/ole">
            <mc:AlternateContent xmlns:mc="http://schemas.openxmlformats.org/markup-compatibility/2006">
              <mc:Choice xmlns:v="urn:schemas-microsoft-com:vml" Requires="v">
                <p:oleObj spid="_x0000_s3280" name="Clip" r:id="rId107" imgW="1543685" imgH="1113790" progId="">
                  <p:embed/>
                </p:oleObj>
              </mc:Choice>
              <mc:Fallback>
                <p:oleObj name="Clip" r:id="rId107" imgW="1543685" imgH="1113790" progId="">
                  <p:embed/>
                  <p:pic>
                    <p:nvPicPr>
                      <p:cNvPr id="0" name="Object 10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00" y="1524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30" name="Text Box 134"/>
          <p:cNvSpPr txBox="1">
            <a:spLocks noChangeArrowheads="1"/>
          </p:cNvSpPr>
          <p:nvPr/>
        </p:nvSpPr>
        <p:spPr bwMode="auto">
          <a:xfrm>
            <a:off x="685800" y="685800"/>
            <a:ext cx="3525838" cy="646113"/>
          </a:xfrm>
          <a:prstGeom prst="rect">
            <a:avLst/>
          </a:prstGeom>
          <a:noFill/>
          <a:ln w="9525">
            <a:noFill/>
            <a:miter lim="800000"/>
          </a:ln>
        </p:spPr>
        <p:txBody>
          <a:bodyPr>
            <a:spAutoFit/>
          </a:bodyPr>
          <a:lstStyle/>
          <a:p>
            <a:pPr>
              <a:spcBef>
                <a:spcPct val="50000"/>
              </a:spcBef>
            </a:pPr>
            <a:r>
              <a:rPr lang="en-US" altLang="zh-CN" sz="3600" dirty="0" smtClean="0">
                <a:solidFill>
                  <a:schemeClr val="tx1"/>
                </a:solidFill>
              </a:rPr>
              <a:t>SPAM</a:t>
            </a:r>
            <a:endParaRPr lang="zh-CN" altLang="en-US" sz="36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1" presetClass="entr" presetSubtype="0" fill="hold" nodeType="afterEffect">
                                  <p:stCondLst>
                                    <p:cond delay="0"/>
                                  </p:stCondLst>
                                  <p:childTnLst>
                                    <p:set>
                                      <p:cBhvr>
                                        <p:cTn id="6" dur="75">
                                          <p:stCondLst>
                                            <p:cond delay="0"/>
                                          </p:stCondLst>
                                        </p:cTn>
                                        <p:tgtEl>
                                          <p:spTgt spid="315397"/>
                                        </p:tgtEl>
                                        <p:attrNameLst>
                                          <p:attrName>style.visibility</p:attrName>
                                        </p:attrNameLst>
                                      </p:cBhvr>
                                      <p:to>
                                        <p:strVal val="visible"/>
                                      </p:to>
                                    </p:set>
                                  </p:childTnLst>
                                  <p:subTnLst>
                                    <p:set>
                                      <p:cBhvr override="childStyle">
                                        <p:cTn dur="1" fill="hold" display="0" masterRel="sameClick" afterEffect="1">
                                          <p:stCondLst>
                                            <p:cond evt="end" delay="0">
                                              <p:tn val="5"/>
                                            </p:cond>
                                          </p:stCondLst>
                                        </p:cTn>
                                        <p:tgtEl>
                                          <p:spTgt spid="315397"/>
                                        </p:tgtEl>
                                        <p:attrNameLst>
                                          <p:attrName>style.visibility</p:attrName>
                                        </p:attrNameLst>
                                      </p:cBhvr>
                                      <p:to>
                                        <p:strVal val="hidden"/>
                                      </p:to>
                                    </p:set>
                                  </p:subTnLst>
                                </p:cTn>
                              </p:par>
                            </p:childTnLst>
                          </p:cTn>
                        </p:par>
                        <p:par>
                          <p:cTn id="7" fill="hold">
                            <p:stCondLst>
                              <p:cond delay="500"/>
                            </p:stCondLst>
                            <p:childTnLst>
                              <p:par>
                                <p:cTn id="8" presetID="11" presetClass="entr" presetSubtype="0" fill="hold" nodeType="afterEffect">
                                  <p:stCondLst>
                                    <p:cond delay="0"/>
                                  </p:stCondLst>
                                  <p:childTnLst>
                                    <p:set>
                                      <p:cBhvr>
                                        <p:cTn id="9" dur="75">
                                          <p:stCondLst>
                                            <p:cond delay="0"/>
                                          </p:stCondLst>
                                        </p:cTn>
                                        <p:tgtEl>
                                          <p:spTgt spid="315398"/>
                                        </p:tgtEl>
                                        <p:attrNameLst>
                                          <p:attrName>style.visibility</p:attrName>
                                        </p:attrNameLst>
                                      </p:cBhvr>
                                      <p:to>
                                        <p:strVal val="visible"/>
                                      </p:to>
                                    </p:set>
                                  </p:childTnLst>
                                  <p:subTnLst>
                                    <p:set>
                                      <p:cBhvr override="childStyle">
                                        <p:cTn dur="1" fill="hold" display="0" masterRel="sameClick" afterEffect="1">
                                          <p:stCondLst>
                                            <p:cond evt="end" delay="0">
                                              <p:tn val="8"/>
                                            </p:cond>
                                          </p:stCondLst>
                                        </p:cTn>
                                        <p:tgtEl>
                                          <p:spTgt spid="315398"/>
                                        </p:tgtEl>
                                        <p:attrNameLst>
                                          <p:attrName>style.visibility</p:attrName>
                                        </p:attrNameLst>
                                      </p:cBhvr>
                                      <p:to>
                                        <p:strVal val="hidden"/>
                                      </p:to>
                                    </p:set>
                                  </p:subTnLst>
                                </p:cTn>
                              </p:par>
                            </p:childTnLst>
                          </p:cTn>
                        </p:par>
                        <p:par>
                          <p:cTn id="10" fill="hold">
                            <p:stCondLst>
                              <p:cond delay="1000"/>
                            </p:stCondLst>
                            <p:childTnLst>
                              <p:par>
                                <p:cTn id="11" presetID="11" presetClass="entr" presetSubtype="0" fill="hold" nodeType="afterEffect">
                                  <p:stCondLst>
                                    <p:cond delay="0"/>
                                  </p:stCondLst>
                                  <p:childTnLst>
                                    <p:set>
                                      <p:cBhvr>
                                        <p:cTn id="12" dur="75">
                                          <p:stCondLst>
                                            <p:cond delay="0"/>
                                          </p:stCondLst>
                                        </p:cTn>
                                        <p:tgtEl>
                                          <p:spTgt spid="315399"/>
                                        </p:tgtEl>
                                        <p:attrNameLst>
                                          <p:attrName>style.visibility</p:attrName>
                                        </p:attrNameLst>
                                      </p:cBhvr>
                                      <p:to>
                                        <p:strVal val="visible"/>
                                      </p:to>
                                    </p:set>
                                  </p:childTnLst>
                                  <p:subTnLst>
                                    <p:set>
                                      <p:cBhvr override="childStyle">
                                        <p:cTn dur="1" fill="hold" display="0" masterRel="sameClick" afterEffect="1">
                                          <p:stCondLst>
                                            <p:cond evt="end" delay="0">
                                              <p:tn val="11"/>
                                            </p:cond>
                                          </p:stCondLst>
                                        </p:cTn>
                                        <p:tgtEl>
                                          <p:spTgt spid="315399"/>
                                        </p:tgtEl>
                                        <p:attrNameLst>
                                          <p:attrName>style.visibility</p:attrName>
                                        </p:attrNameLst>
                                      </p:cBhvr>
                                      <p:to>
                                        <p:strVal val="hidden"/>
                                      </p:to>
                                    </p:set>
                                  </p:subTnLst>
                                </p:cTn>
                              </p:par>
                            </p:childTnLst>
                          </p:cTn>
                        </p:par>
                        <p:par>
                          <p:cTn id="13" fill="hold">
                            <p:stCondLst>
                              <p:cond delay="1500"/>
                            </p:stCondLst>
                            <p:childTnLst>
                              <p:par>
                                <p:cTn id="14" presetID="11" presetClass="entr" presetSubtype="0" fill="hold" nodeType="afterEffect">
                                  <p:stCondLst>
                                    <p:cond delay="0"/>
                                  </p:stCondLst>
                                  <p:childTnLst>
                                    <p:set>
                                      <p:cBhvr>
                                        <p:cTn id="15" dur="75">
                                          <p:stCondLst>
                                            <p:cond delay="0"/>
                                          </p:stCondLst>
                                        </p:cTn>
                                        <p:tgtEl>
                                          <p:spTgt spid="315400"/>
                                        </p:tgtEl>
                                        <p:attrNameLst>
                                          <p:attrName>style.visibility</p:attrName>
                                        </p:attrNameLst>
                                      </p:cBhvr>
                                      <p:to>
                                        <p:strVal val="visible"/>
                                      </p:to>
                                    </p:set>
                                  </p:childTnLst>
                                  <p:subTnLst>
                                    <p:set>
                                      <p:cBhvr override="childStyle">
                                        <p:cTn dur="1" fill="hold" display="0" masterRel="sameClick" afterEffect="1">
                                          <p:stCondLst>
                                            <p:cond evt="end" delay="0">
                                              <p:tn val="14"/>
                                            </p:cond>
                                          </p:stCondLst>
                                        </p:cTn>
                                        <p:tgtEl>
                                          <p:spTgt spid="315400"/>
                                        </p:tgtEl>
                                        <p:attrNameLst>
                                          <p:attrName>style.visibility</p:attrName>
                                        </p:attrNameLst>
                                      </p:cBhvr>
                                      <p:to>
                                        <p:strVal val="hidden"/>
                                      </p:to>
                                    </p:set>
                                  </p:subTnLst>
                                </p:cTn>
                              </p:par>
                            </p:childTnLst>
                          </p:cTn>
                        </p:par>
                        <p:par>
                          <p:cTn id="16" fill="hold">
                            <p:stCondLst>
                              <p:cond delay="2000"/>
                            </p:stCondLst>
                            <p:childTnLst>
                              <p:par>
                                <p:cTn id="17" presetID="11" presetClass="entr" presetSubtype="0" fill="hold" nodeType="afterEffect">
                                  <p:stCondLst>
                                    <p:cond delay="0"/>
                                  </p:stCondLst>
                                  <p:childTnLst>
                                    <p:set>
                                      <p:cBhvr>
                                        <p:cTn id="18" dur="75">
                                          <p:stCondLst>
                                            <p:cond delay="0"/>
                                          </p:stCondLst>
                                        </p:cTn>
                                        <p:tgtEl>
                                          <p:spTgt spid="315401"/>
                                        </p:tgtEl>
                                        <p:attrNameLst>
                                          <p:attrName>style.visibility</p:attrName>
                                        </p:attrNameLst>
                                      </p:cBhvr>
                                      <p:to>
                                        <p:strVal val="visible"/>
                                      </p:to>
                                    </p:set>
                                  </p:childTnLst>
                                  <p:subTnLst>
                                    <p:set>
                                      <p:cBhvr override="childStyle">
                                        <p:cTn dur="1" fill="hold" display="0" masterRel="sameClick" afterEffect="1">
                                          <p:stCondLst>
                                            <p:cond evt="end" delay="0">
                                              <p:tn val="17"/>
                                            </p:cond>
                                          </p:stCondLst>
                                        </p:cTn>
                                        <p:tgtEl>
                                          <p:spTgt spid="315401"/>
                                        </p:tgtEl>
                                        <p:attrNameLst>
                                          <p:attrName>style.visibility</p:attrName>
                                        </p:attrNameLst>
                                      </p:cBhvr>
                                      <p:to>
                                        <p:strVal val="hidden"/>
                                      </p:to>
                                    </p:set>
                                  </p:subTnLst>
                                </p:cTn>
                              </p:par>
                            </p:childTnLst>
                          </p:cTn>
                        </p:par>
                        <p:par>
                          <p:cTn id="19" fill="hold">
                            <p:stCondLst>
                              <p:cond delay="2500"/>
                            </p:stCondLst>
                            <p:childTnLst>
                              <p:par>
                                <p:cTn id="20" presetID="11" presetClass="entr" presetSubtype="0" fill="hold" nodeType="afterEffect">
                                  <p:stCondLst>
                                    <p:cond delay="0"/>
                                  </p:stCondLst>
                                  <p:childTnLst>
                                    <p:set>
                                      <p:cBhvr>
                                        <p:cTn id="21" dur="75">
                                          <p:stCondLst>
                                            <p:cond delay="0"/>
                                          </p:stCondLst>
                                        </p:cTn>
                                        <p:tgtEl>
                                          <p:spTgt spid="315402"/>
                                        </p:tgtEl>
                                        <p:attrNameLst>
                                          <p:attrName>style.visibility</p:attrName>
                                        </p:attrNameLst>
                                      </p:cBhvr>
                                      <p:to>
                                        <p:strVal val="visible"/>
                                      </p:to>
                                    </p:set>
                                  </p:childTnLst>
                                  <p:subTnLst>
                                    <p:set>
                                      <p:cBhvr override="childStyle">
                                        <p:cTn dur="1" fill="hold" display="0" masterRel="sameClick" afterEffect="1">
                                          <p:stCondLst>
                                            <p:cond evt="end" delay="0">
                                              <p:tn val="20"/>
                                            </p:cond>
                                          </p:stCondLst>
                                        </p:cTn>
                                        <p:tgtEl>
                                          <p:spTgt spid="315402"/>
                                        </p:tgtEl>
                                        <p:attrNameLst>
                                          <p:attrName>style.visibility</p:attrName>
                                        </p:attrNameLst>
                                      </p:cBhvr>
                                      <p:to>
                                        <p:strVal val="hidden"/>
                                      </p:to>
                                    </p:set>
                                  </p:subTnLst>
                                </p:cTn>
                              </p:par>
                            </p:childTnLst>
                          </p:cTn>
                        </p:par>
                        <p:par>
                          <p:cTn id="22" fill="hold">
                            <p:stCondLst>
                              <p:cond delay="3000"/>
                            </p:stCondLst>
                            <p:childTnLst>
                              <p:par>
                                <p:cTn id="23" presetID="11" presetClass="entr" presetSubtype="0" fill="hold" nodeType="afterEffect">
                                  <p:stCondLst>
                                    <p:cond delay="0"/>
                                  </p:stCondLst>
                                  <p:childTnLst>
                                    <p:set>
                                      <p:cBhvr>
                                        <p:cTn id="24" dur="75">
                                          <p:stCondLst>
                                            <p:cond delay="0"/>
                                          </p:stCondLst>
                                        </p:cTn>
                                        <p:tgtEl>
                                          <p:spTgt spid="315403"/>
                                        </p:tgtEl>
                                        <p:attrNameLst>
                                          <p:attrName>style.visibility</p:attrName>
                                        </p:attrNameLst>
                                      </p:cBhvr>
                                      <p:to>
                                        <p:strVal val="visible"/>
                                      </p:to>
                                    </p:set>
                                  </p:childTnLst>
                                  <p:subTnLst>
                                    <p:set>
                                      <p:cBhvr override="childStyle">
                                        <p:cTn dur="1" fill="hold" display="0" masterRel="sameClick" afterEffect="1">
                                          <p:stCondLst>
                                            <p:cond evt="end" delay="0">
                                              <p:tn val="23"/>
                                            </p:cond>
                                          </p:stCondLst>
                                        </p:cTn>
                                        <p:tgtEl>
                                          <p:spTgt spid="315403"/>
                                        </p:tgtEl>
                                        <p:attrNameLst>
                                          <p:attrName>style.visibility</p:attrName>
                                        </p:attrNameLst>
                                      </p:cBhvr>
                                      <p:to>
                                        <p:strVal val="hidden"/>
                                      </p:to>
                                    </p:set>
                                  </p:subTnLst>
                                </p:cTn>
                              </p:par>
                            </p:childTnLst>
                          </p:cTn>
                        </p:par>
                        <p:par>
                          <p:cTn id="25" fill="hold">
                            <p:stCondLst>
                              <p:cond delay="3500"/>
                            </p:stCondLst>
                            <p:childTnLst>
                              <p:par>
                                <p:cTn id="26" presetID="11" presetClass="entr" presetSubtype="0" fill="hold" nodeType="afterEffect">
                                  <p:stCondLst>
                                    <p:cond delay="0"/>
                                  </p:stCondLst>
                                  <p:childTnLst>
                                    <p:set>
                                      <p:cBhvr>
                                        <p:cTn id="27" dur="75">
                                          <p:stCondLst>
                                            <p:cond delay="0"/>
                                          </p:stCondLst>
                                        </p:cTn>
                                        <p:tgtEl>
                                          <p:spTgt spid="315404"/>
                                        </p:tgtEl>
                                        <p:attrNameLst>
                                          <p:attrName>style.visibility</p:attrName>
                                        </p:attrNameLst>
                                      </p:cBhvr>
                                      <p:to>
                                        <p:strVal val="visible"/>
                                      </p:to>
                                    </p:set>
                                  </p:childTnLst>
                                  <p:subTnLst>
                                    <p:set>
                                      <p:cBhvr override="childStyle">
                                        <p:cTn dur="1" fill="hold" display="0" masterRel="sameClick" afterEffect="1">
                                          <p:stCondLst>
                                            <p:cond evt="end" delay="0">
                                              <p:tn val="26"/>
                                            </p:cond>
                                          </p:stCondLst>
                                        </p:cTn>
                                        <p:tgtEl>
                                          <p:spTgt spid="315404"/>
                                        </p:tgtEl>
                                        <p:attrNameLst>
                                          <p:attrName>style.visibility</p:attrName>
                                        </p:attrNameLst>
                                      </p:cBhvr>
                                      <p:to>
                                        <p:strVal val="hidden"/>
                                      </p:to>
                                    </p:set>
                                  </p:subTnLst>
                                </p:cTn>
                              </p:par>
                            </p:childTnLst>
                          </p:cTn>
                        </p:par>
                        <p:par>
                          <p:cTn id="28" fill="hold">
                            <p:stCondLst>
                              <p:cond delay="4000"/>
                            </p:stCondLst>
                            <p:childTnLst>
                              <p:par>
                                <p:cTn id="29" presetID="11" presetClass="entr" presetSubtype="0" fill="hold" nodeType="afterEffect">
                                  <p:stCondLst>
                                    <p:cond delay="0"/>
                                  </p:stCondLst>
                                  <p:childTnLst>
                                    <p:set>
                                      <p:cBhvr>
                                        <p:cTn id="30" dur="75">
                                          <p:stCondLst>
                                            <p:cond delay="0"/>
                                          </p:stCondLst>
                                        </p:cTn>
                                        <p:tgtEl>
                                          <p:spTgt spid="315405"/>
                                        </p:tgtEl>
                                        <p:attrNameLst>
                                          <p:attrName>style.visibility</p:attrName>
                                        </p:attrNameLst>
                                      </p:cBhvr>
                                      <p:to>
                                        <p:strVal val="visible"/>
                                      </p:to>
                                    </p:set>
                                  </p:childTnLst>
                                  <p:subTnLst>
                                    <p:set>
                                      <p:cBhvr override="childStyle">
                                        <p:cTn dur="1" fill="hold" display="0" masterRel="sameClick" afterEffect="1">
                                          <p:stCondLst>
                                            <p:cond evt="end" delay="0">
                                              <p:tn val="29"/>
                                            </p:cond>
                                          </p:stCondLst>
                                        </p:cTn>
                                        <p:tgtEl>
                                          <p:spTgt spid="315405"/>
                                        </p:tgtEl>
                                        <p:attrNameLst>
                                          <p:attrName>style.visibility</p:attrName>
                                        </p:attrNameLst>
                                      </p:cBhvr>
                                      <p:to>
                                        <p:strVal val="hidden"/>
                                      </p:to>
                                    </p:set>
                                  </p:subTnLst>
                                </p:cTn>
                              </p:par>
                            </p:childTnLst>
                          </p:cTn>
                        </p:par>
                        <p:par>
                          <p:cTn id="31" fill="hold">
                            <p:stCondLst>
                              <p:cond delay="4500"/>
                            </p:stCondLst>
                            <p:childTnLst>
                              <p:par>
                                <p:cTn id="32" presetID="11" presetClass="entr" presetSubtype="0" fill="hold" nodeType="afterEffect">
                                  <p:stCondLst>
                                    <p:cond delay="0"/>
                                  </p:stCondLst>
                                  <p:childTnLst>
                                    <p:set>
                                      <p:cBhvr>
                                        <p:cTn id="33" dur="75">
                                          <p:stCondLst>
                                            <p:cond delay="0"/>
                                          </p:stCondLst>
                                        </p:cTn>
                                        <p:tgtEl>
                                          <p:spTgt spid="315406"/>
                                        </p:tgtEl>
                                        <p:attrNameLst>
                                          <p:attrName>style.visibility</p:attrName>
                                        </p:attrNameLst>
                                      </p:cBhvr>
                                      <p:to>
                                        <p:strVal val="visible"/>
                                      </p:to>
                                    </p:set>
                                  </p:childTnLst>
                                  <p:subTnLst>
                                    <p:set>
                                      <p:cBhvr override="childStyle">
                                        <p:cTn dur="1" fill="hold" display="0" masterRel="sameClick" afterEffect="1">
                                          <p:stCondLst>
                                            <p:cond evt="end" delay="0">
                                              <p:tn val="32"/>
                                            </p:cond>
                                          </p:stCondLst>
                                        </p:cTn>
                                        <p:tgtEl>
                                          <p:spTgt spid="315406"/>
                                        </p:tgtEl>
                                        <p:attrNameLst>
                                          <p:attrName>style.visibility</p:attrName>
                                        </p:attrNameLst>
                                      </p:cBhvr>
                                      <p:to>
                                        <p:strVal val="hidden"/>
                                      </p:to>
                                    </p:set>
                                  </p:subTnLst>
                                </p:cTn>
                              </p:par>
                            </p:childTnLst>
                          </p:cTn>
                        </p:par>
                        <p:par>
                          <p:cTn id="34" fill="hold">
                            <p:stCondLst>
                              <p:cond delay="5000"/>
                            </p:stCondLst>
                            <p:childTnLst>
                              <p:par>
                                <p:cTn id="35" presetID="11" presetClass="entr" presetSubtype="0" fill="hold" nodeType="afterEffect">
                                  <p:stCondLst>
                                    <p:cond delay="0"/>
                                  </p:stCondLst>
                                  <p:childTnLst>
                                    <p:set>
                                      <p:cBhvr>
                                        <p:cTn id="36" dur="75">
                                          <p:stCondLst>
                                            <p:cond delay="0"/>
                                          </p:stCondLst>
                                        </p:cTn>
                                        <p:tgtEl>
                                          <p:spTgt spid="315407"/>
                                        </p:tgtEl>
                                        <p:attrNameLst>
                                          <p:attrName>style.visibility</p:attrName>
                                        </p:attrNameLst>
                                      </p:cBhvr>
                                      <p:to>
                                        <p:strVal val="visible"/>
                                      </p:to>
                                    </p:set>
                                  </p:childTnLst>
                                  <p:subTnLst>
                                    <p:set>
                                      <p:cBhvr override="childStyle">
                                        <p:cTn dur="1" fill="hold" display="0" masterRel="sameClick" afterEffect="1">
                                          <p:stCondLst>
                                            <p:cond evt="end" delay="0">
                                              <p:tn val="35"/>
                                            </p:cond>
                                          </p:stCondLst>
                                        </p:cTn>
                                        <p:tgtEl>
                                          <p:spTgt spid="315407"/>
                                        </p:tgtEl>
                                        <p:attrNameLst>
                                          <p:attrName>style.visibility</p:attrName>
                                        </p:attrNameLst>
                                      </p:cBhvr>
                                      <p:to>
                                        <p:strVal val="hidden"/>
                                      </p:to>
                                    </p:set>
                                  </p:subTnLst>
                                </p:cTn>
                              </p:par>
                            </p:childTnLst>
                          </p:cTn>
                        </p:par>
                        <p:par>
                          <p:cTn id="37" fill="hold">
                            <p:stCondLst>
                              <p:cond delay="5500"/>
                            </p:stCondLst>
                            <p:childTnLst>
                              <p:par>
                                <p:cTn id="38" presetID="11" presetClass="entr" presetSubtype="0" fill="hold" nodeType="afterEffect">
                                  <p:stCondLst>
                                    <p:cond delay="0"/>
                                  </p:stCondLst>
                                  <p:childTnLst>
                                    <p:set>
                                      <p:cBhvr>
                                        <p:cTn id="39" dur="75">
                                          <p:stCondLst>
                                            <p:cond delay="0"/>
                                          </p:stCondLst>
                                        </p:cTn>
                                        <p:tgtEl>
                                          <p:spTgt spid="315408"/>
                                        </p:tgtEl>
                                        <p:attrNameLst>
                                          <p:attrName>style.visibility</p:attrName>
                                        </p:attrNameLst>
                                      </p:cBhvr>
                                      <p:to>
                                        <p:strVal val="visible"/>
                                      </p:to>
                                    </p:set>
                                  </p:childTnLst>
                                  <p:subTnLst>
                                    <p:set>
                                      <p:cBhvr override="childStyle">
                                        <p:cTn dur="1" fill="hold" display="0" masterRel="sameClick" afterEffect="1">
                                          <p:stCondLst>
                                            <p:cond evt="end" delay="0">
                                              <p:tn val="38"/>
                                            </p:cond>
                                          </p:stCondLst>
                                        </p:cTn>
                                        <p:tgtEl>
                                          <p:spTgt spid="315408"/>
                                        </p:tgtEl>
                                        <p:attrNameLst>
                                          <p:attrName>style.visibility</p:attrName>
                                        </p:attrNameLst>
                                      </p:cBhvr>
                                      <p:to>
                                        <p:strVal val="hidden"/>
                                      </p:to>
                                    </p:set>
                                  </p:subTnLst>
                                </p:cTn>
                              </p:par>
                            </p:childTnLst>
                          </p:cTn>
                        </p:par>
                        <p:par>
                          <p:cTn id="40" fill="hold">
                            <p:stCondLst>
                              <p:cond delay="6000"/>
                            </p:stCondLst>
                            <p:childTnLst>
                              <p:par>
                                <p:cTn id="41" presetID="11" presetClass="entr" presetSubtype="0" fill="hold" nodeType="afterEffect">
                                  <p:stCondLst>
                                    <p:cond delay="0"/>
                                  </p:stCondLst>
                                  <p:childTnLst>
                                    <p:set>
                                      <p:cBhvr>
                                        <p:cTn id="42" dur="75">
                                          <p:stCondLst>
                                            <p:cond delay="0"/>
                                          </p:stCondLst>
                                        </p:cTn>
                                        <p:tgtEl>
                                          <p:spTgt spid="315409"/>
                                        </p:tgtEl>
                                        <p:attrNameLst>
                                          <p:attrName>style.visibility</p:attrName>
                                        </p:attrNameLst>
                                      </p:cBhvr>
                                      <p:to>
                                        <p:strVal val="visible"/>
                                      </p:to>
                                    </p:set>
                                  </p:childTnLst>
                                  <p:subTnLst>
                                    <p:set>
                                      <p:cBhvr override="childStyle">
                                        <p:cTn dur="1" fill="hold" display="0" masterRel="sameClick" afterEffect="1">
                                          <p:stCondLst>
                                            <p:cond evt="end" delay="0">
                                              <p:tn val="41"/>
                                            </p:cond>
                                          </p:stCondLst>
                                        </p:cTn>
                                        <p:tgtEl>
                                          <p:spTgt spid="315409"/>
                                        </p:tgtEl>
                                        <p:attrNameLst>
                                          <p:attrName>style.visibility</p:attrName>
                                        </p:attrNameLst>
                                      </p:cBhvr>
                                      <p:to>
                                        <p:strVal val="hidden"/>
                                      </p:to>
                                    </p:set>
                                  </p:subTnLst>
                                </p:cTn>
                              </p:par>
                            </p:childTnLst>
                          </p:cTn>
                        </p:par>
                        <p:par>
                          <p:cTn id="43" fill="hold">
                            <p:stCondLst>
                              <p:cond delay="6500"/>
                            </p:stCondLst>
                            <p:childTnLst>
                              <p:par>
                                <p:cTn id="44" presetID="11" presetClass="entr" presetSubtype="0" fill="hold" nodeType="afterEffect">
                                  <p:stCondLst>
                                    <p:cond delay="0"/>
                                  </p:stCondLst>
                                  <p:childTnLst>
                                    <p:set>
                                      <p:cBhvr>
                                        <p:cTn id="45" dur="75">
                                          <p:stCondLst>
                                            <p:cond delay="0"/>
                                          </p:stCondLst>
                                        </p:cTn>
                                        <p:tgtEl>
                                          <p:spTgt spid="315410"/>
                                        </p:tgtEl>
                                        <p:attrNameLst>
                                          <p:attrName>style.visibility</p:attrName>
                                        </p:attrNameLst>
                                      </p:cBhvr>
                                      <p:to>
                                        <p:strVal val="visible"/>
                                      </p:to>
                                    </p:set>
                                  </p:childTnLst>
                                  <p:subTnLst>
                                    <p:set>
                                      <p:cBhvr override="childStyle">
                                        <p:cTn dur="1" fill="hold" display="0" masterRel="sameClick" afterEffect="1">
                                          <p:stCondLst>
                                            <p:cond evt="end" delay="0">
                                              <p:tn val="44"/>
                                            </p:cond>
                                          </p:stCondLst>
                                        </p:cTn>
                                        <p:tgtEl>
                                          <p:spTgt spid="315410"/>
                                        </p:tgtEl>
                                        <p:attrNameLst>
                                          <p:attrName>style.visibility</p:attrName>
                                        </p:attrNameLst>
                                      </p:cBhvr>
                                      <p:to>
                                        <p:strVal val="hidden"/>
                                      </p:to>
                                    </p:set>
                                  </p:subTnLst>
                                </p:cTn>
                              </p:par>
                            </p:childTnLst>
                          </p:cTn>
                        </p:par>
                        <p:par>
                          <p:cTn id="46" fill="hold">
                            <p:stCondLst>
                              <p:cond delay="7000"/>
                            </p:stCondLst>
                            <p:childTnLst>
                              <p:par>
                                <p:cTn id="47" presetID="11" presetClass="entr" presetSubtype="0" fill="hold" nodeType="afterEffect">
                                  <p:stCondLst>
                                    <p:cond delay="0"/>
                                  </p:stCondLst>
                                  <p:childTnLst>
                                    <p:set>
                                      <p:cBhvr>
                                        <p:cTn id="48" dur="75">
                                          <p:stCondLst>
                                            <p:cond delay="0"/>
                                          </p:stCondLst>
                                        </p:cTn>
                                        <p:tgtEl>
                                          <p:spTgt spid="315411"/>
                                        </p:tgtEl>
                                        <p:attrNameLst>
                                          <p:attrName>style.visibility</p:attrName>
                                        </p:attrNameLst>
                                      </p:cBhvr>
                                      <p:to>
                                        <p:strVal val="visible"/>
                                      </p:to>
                                    </p:set>
                                  </p:childTnLst>
                                  <p:subTnLst>
                                    <p:set>
                                      <p:cBhvr override="childStyle">
                                        <p:cTn dur="1" fill="hold" display="0" masterRel="sameClick" afterEffect="1">
                                          <p:stCondLst>
                                            <p:cond evt="end" delay="0">
                                              <p:tn val="47"/>
                                            </p:cond>
                                          </p:stCondLst>
                                        </p:cTn>
                                        <p:tgtEl>
                                          <p:spTgt spid="315411"/>
                                        </p:tgtEl>
                                        <p:attrNameLst>
                                          <p:attrName>style.visibility</p:attrName>
                                        </p:attrNameLst>
                                      </p:cBhvr>
                                      <p:to>
                                        <p:strVal val="hidden"/>
                                      </p:to>
                                    </p:set>
                                  </p:subTnLst>
                                </p:cTn>
                              </p:par>
                            </p:childTnLst>
                          </p:cTn>
                        </p:par>
                        <p:par>
                          <p:cTn id="49" fill="hold">
                            <p:stCondLst>
                              <p:cond delay="7500"/>
                            </p:stCondLst>
                            <p:childTnLst>
                              <p:par>
                                <p:cTn id="50" presetID="11" presetClass="entr" presetSubtype="0" fill="hold" nodeType="afterEffect">
                                  <p:stCondLst>
                                    <p:cond delay="0"/>
                                  </p:stCondLst>
                                  <p:childTnLst>
                                    <p:set>
                                      <p:cBhvr>
                                        <p:cTn id="51" dur="75">
                                          <p:stCondLst>
                                            <p:cond delay="0"/>
                                          </p:stCondLst>
                                        </p:cTn>
                                        <p:tgtEl>
                                          <p:spTgt spid="315412"/>
                                        </p:tgtEl>
                                        <p:attrNameLst>
                                          <p:attrName>style.visibility</p:attrName>
                                        </p:attrNameLst>
                                      </p:cBhvr>
                                      <p:to>
                                        <p:strVal val="visible"/>
                                      </p:to>
                                    </p:set>
                                  </p:childTnLst>
                                  <p:subTnLst>
                                    <p:set>
                                      <p:cBhvr override="childStyle">
                                        <p:cTn dur="1" fill="hold" display="0" masterRel="sameClick" afterEffect="1">
                                          <p:stCondLst>
                                            <p:cond evt="end" delay="0">
                                              <p:tn val="50"/>
                                            </p:cond>
                                          </p:stCondLst>
                                        </p:cTn>
                                        <p:tgtEl>
                                          <p:spTgt spid="315412"/>
                                        </p:tgtEl>
                                        <p:attrNameLst>
                                          <p:attrName>style.visibility</p:attrName>
                                        </p:attrNameLst>
                                      </p:cBhvr>
                                      <p:to>
                                        <p:strVal val="hidden"/>
                                      </p:to>
                                    </p:set>
                                  </p:subTnLst>
                                </p:cTn>
                              </p:par>
                            </p:childTnLst>
                          </p:cTn>
                        </p:par>
                        <p:par>
                          <p:cTn id="52" fill="hold">
                            <p:stCondLst>
                              <p:cond delay="8000"/>
                            </p:stCondLst>
                            <p:childTnLst>
                              <p:par>
                                <p:cTn id="53" presetID="11" presetClass="entr" presetSubtype="0" fill="hold" nodeType="afterEffect">
                                  <p:stCondLst>
                                    <p:cond delay="0"/>
                                  </p:stCondLst>
                                  <p:childTnLst>
                                    <p:set>
                                      <p:cBhvr>
                                        <p:cTn id="54" dur="75">
                                          <p:stCondLst>
                                            <p:cond delay="0"/>
                                          </p:stCondLst>
                                        </p:cTn>
                                        <p:tgtEl>
                                          <p:spTgt spid="315413"/>
                                        </p:tgtEl>
                                        <p:attrNameLst>
                                          <p:attrName>style.visibility</p:attrName>
                                        </p:attrNameLst>
                                      </p:cBhvr>
                                      <p:to>
                                        <p:strVal val="visible"/>
                                      </p:to>
                                    </p:set>
                                  </p:childTnLst>
                                  <p:subTnLst>
                                    <p:set>
                                      <p:cBhvr override="childStyle">
                                        <p:cTn dur="1" fill="hold" display="0" masterRel="sameClick" afterEffect="1">
                                          <p:stCondLst>
                                            <p:cond evt="end" delay="0">
                                              <p:tn val="53"/>
                                            </p:cond>
                                          </p:stCondLst>
                                        </p:cTn>
                                        <p:tgtEl>
                                          <p:spTgt spid="315413"/>
                                        </p:tgtEl>
                                        <p:attrNameLst>
                                          <p:attrName>style.visibility</p:attrName>
                                        </p:attrNameLst>
                                      </p:cBhvr>
                                      <p:to>
                                        <p:strVal val="hidden"/>
                                      </p:to>
                                    </p:set>
                                  </p:subTnLst>
                                </p:cTn>
                              </p:par>
                            </p:childTnLst>
                          </p:cTn>
                        </p:par>
                        <p:par>
                          <p:cTn id="55" fill="hold">
                            <p:stCondLst>
                              <p:cond delay="8500"/>
                            </p:stCondLst>
                            <p:childTnLst>
                              <p:par>
                                <p:cTn id="56" presetID="11" presetClass="entr" presetSubtype="0" fill="hold" nodeType="afterEffect">
                                  <p:stCondLst>
                                    <p:cond delay="0"/>
                                  </p:stCondLst>
                                  <p:childTnLst>
                                    <p:set>
                                      <p:cBhvr>
                                        <p:cTn id="57" dur="75">
                                          <p:stCondLst>
                                            <p:cond delay="0"/>
                                          </p:stCondLst>
                                        </p:cTn>
                                        <p:tgtEl>
                                          <p:spTgt spid="315414"/>
                                        </p:tgtEl>
                                        <p:attrNameLst>
                                          <p:attrName>style.visibility</p:attrName>
                                        </p:attrNameLst>
                                      </p:cBhvr>
                                      <p:to>
                                        <p:strVal val="visible"/>
                                      </p:to>
                                    </p:set>
                                  </p:childTnLst>
                                  <p:subTnLst>
                                    <p:set>
                                      <p:cBhvr override="childStyle">
                                        <p:cTn dur="1" fill="hold" display="0" masterRel="sameClick" afterEffect="1">
                                          <p:stCondLst>
                                            <p:cond evt="end" delay="0">
                                              <p:tn val="56"/>
                                            </p:cond>
                                          </p:stCondLst>
                                        </p:cTn>
                                        <p:tgtEl>
                                          <p:spTgt spid="315414"/>
                                        </p:tgtEl>
                                        <p:attrNameLst>
                                          <p:attrName>style.visibility</p:attrName>
                                        </p:attrNameLst>
                                      </p:cBhvr>
                                      <p:to>
                                        <p:strVal val="hidden"/>
                                      </p:to>
                                    </p:set>
                                  </p:subTnLst>
                                </p:cTn>
                              </p:par>
                            </p:childTnLst>
                          </p:cTn>
                        </p:par>
                        <p:par>
                          <p:cTn id="58" fill="hold">
                            <p:stCondLst>
                              <p:cond delay="9000"/>
                            </p:stCondLst>
                            <p:childTnLst>
                              <p:par>
                                <p:cTn id="59" presetID="11" presetClass="entr" presetSubtype="0" fill="hold" nodeType="afterEffect">
                                  <p:stCondLst>
                                    <p:cond delay="0"/>
                                  </p:stCondLst>
                                  <p:childTnLst>
                                    <p:set>
                                      <p:cBhvr>
                                        <p:cTn id="60" dur="75">
                                          <p:stCondLst>
                                            <p:cond delay="0"/>
                                          </p:stCondLst>
                                        </p:cTn>
                                        <p:tgtEl>
                                          <p:spTgt spid="315415"/>
                                        </p:tgtEl>
                                        <p:attrNameLst>
                                          <p:attrName>style.visibility</p:attrName>
                                        </p:attrNameLst>
                                      </p:cBhvr>
                                      <p:to>
                                        <p:strVal val="visible"/>
                                      </p:to>
                                    </p:set>
                                  </p:childTnLst>
                                  <p:subTnLst>
                                    <p:set>
                                      <p:cBhvr override="childStyle">
                                        <p:cTn dur="1" fill="hold" display="0" masterRel="sameClick" afterEffect="1">
                                          <p:stCondLst>
                                            <p:cond evt="end" delay="0">
                                              <p:tn val="59"/>
                                            </p:cond>
                                          </p:stCondLst>
                                        </p:cTn>
                                        <p:tgtEl>
                                          <p:spTgt spid="315415"/>
                                        </p:tgtEl>
                                        <p:attrNameLst>
                                          <p:attrName>style.visibility</p:attrName>
                                        </p:attrNameLst>
                                      </p:cBhvr>
                                      <p:to>
                                        <p:strVal val="hidden"/>
                                      </p:to>
                                    </p:set>
                                  </p:subTnLst>
                                </p:cTn>
                              </p:par>
                            </p:childTnLst>
                          </p:cTn>
                        </p:par>
                        <p:par>
                          <p:cTn id="61" fill="hold">
                            <p:stCondLst>
                              <p:cond delay="9500"/>
                            </p:stCondLst>
                            <p:childTnLst>
                              <p:par>
                                <p:cTn id="62" presetID="11" presetClass="entr" presetSubtype="0" fill="hold" nodeType="afterEffect">
                                  <p:stCondLst>
                                    <p:cond delay="0"/>
                                  </p:stCondLst>
                                  <p:childTnLst>
                                    <p:set>
                                      <p:cBhvr>
                                        <p:cTn id="63" dur="75">
                                          <p:stCondLst>
                                            <p:cond delay="0"/>
                                          </p:stCondLst>
                                        </p:cTn>
                                        <p:tgtEl>
                                          <p:spTgt spid="315416"/>
                                        </p:tgtEl>
                                        <p:attrNameLst>
                                          <p:attrName>style.visibility</p:attrName>
                                        </p:attrNameLst>
                                      </p:cBhvr>
                                      <p:to>
                                        <p:strVal val="visible"/>
                                      </p:to>
                                    </p:set>
                                  </p:childTnLst>
                                  <p:subTnLst>
                                    <p:set>
                                      <p:cBhvr override="childStyle">
                                        <p:cTn dur="1" fill="hold" display="0" masterRel="sameClick" afterEffect="1">
                                          <p:stCondLst>
                                            <p:cond evt="end" delay="0">
                                              <p:tn val="62"/>
                                            </p:cond>
                                          </p:stCondLst>
                                        </p:cTn>
                                        <p:tgtEl>
                                          <p:spTgt spid="315416"/>
                                        </p:tgtEl>
                                        <p:attrNameLst>
                                          <p:attrName>style.visibility</p:attrName>
                                        </p:attrNameLst>
                                      </p:cBhvr>
                                      <p:to>
                                        <p:strVal val="hidden"/>
                                      </p:to>
                                    </p:set>
                                  </p:subTnLst>
                                </p:cTn>
                              </p:par>
                            </p:childTnLst>
                          </p:cTn>
                        </p:par>
                        <p:par>
                          <p:cTn id="64" fill="hold">
                            <p:stCondLst>
                              <p:cond delay="10000"/>
                            </p:stCondLst>
                            <p:childTnLst>
                              <p:par>
                                <p:cTn id="65" presetID="11" presetClass="entr" presetSubtype="0" fill="hold" nodeType="afterEffect">
                                  <p:stCondLst>
                                    <p:cond delay="0"/>
                                  </p:stCondLst>
                                  <p:childTnLst>
                                    <p:set>
                                      <p:cBhvr>
                                        <p:cTn id="66" dur="75">
                                          <p:stCondLst>
                                            <p:cond delay="0"/>
                                          </p:stCondLst>
                                        </p:cTn>
                                        <p:tgtEl>
                                          <p:spTgt spid="315417"/>
                                        </p:tgtEl>
                                        <p:attrNameLst>
                                          <p:attrName>style.visibility</p:attrName>
                                        </p:attrNameLst>
                                      </p:cBhvr>
                                      <p:to>
                                        <p:strVal val="visible"/>
                                      </p:to>
                                    </p:set>
                                  </p:childTnLst>
                                  <p:subTnLst>
                                    <p:set>
                                      <p:cBhvr override="childStyle">
                                        <p:cTn dur="1" fill="hold" display="0" masterRel="sameClick" afterEffect="1">
                                          <p:stCondLst>
                                            <p:cond evt="end" delay="0">
                                              <p:tn val="65"/>
                                            </p:cond>
                                          </p:stCondLst>
                                        </p:cTn>
                                        <p:tgtEl>
                                          <p:spTgt spid="315417"/>
                                        </p:tgtEl>
                                        <p:attrNameLst>
                                          <p:attrName>style.visibility</p:attrName>
                                        </p:attrNameLst>
                                      </p:cBhvr>
                                      <p:to>
                                        <p:strVal val="hidden"/>
                                      </p:to>
                                    </p:set>
                                  </p:subTnLst>
                                </p:cTn>
                              </p:par>
                            </p:childTnLst>
                          </p:cTn>
                        </p:par>
                        <p:par>
                          <p:cTn id="67" fill="hold">
                            <p:stCondLst>
                              <p:cond delay="10500"/>
                            </p:stCondLst>
                            <p:childTnLst>
                              <p:par>
                                <p:cTn id="68" presetID="11" presetClass="entr" presetSubtype="0" fill="hold" nodeType="afterEffect">
                                  <p:stCondLst>
                                    <p:cond delay="0"/>
                                  </p:stCondLst>
                                  <p:childTnLst>
                                    <p:set>
                                      <p:cBhvr>
                                        <p:cTn id="69" dur="75">
                                          <p:stCondLst>
                                            <p:cond delay="0"/>
                                          </p:stCondLst>
                                        </p:cTn>
                                        <p:tgtEl>
                                          <p:spTgt spid="315418"/>
                                        </p:tgtEl>
                                        <p:attrNameLst>
                                          <p:attrName>style.visibility</p:attrName>
                                        </p:attrNameLst>
                                      </p:cBhvr>
                                      <p:to>
                                        <p:strVal val="visible"/>
                                      </p:to>
                                    </p:set>
                                  </p:childTnLst>
                                  <p:subTnLst>
                                    <p:set>
                                      <p:cBhvr override="childStyle">
                                        <p:cTn dur="1" fill="hold" display="0" masterRel="sameClick" afterEffect="1">
                                          <p:stCondLst>
                                            <p:cond evt="end" delay="0">
                                              <p:tn val="68"/>
                                            </p:cond>
                                          </p:stCondLst>
                                        </p:cTn>
                                        <p:tgtEl>
                                          <p:spTgt spid="315418"/>
                                        </p:tgtEl>
                                        <p:attrNameLst>
                                          <p:attrName>style.visibility</p:attrName>
                                        </p:attrNameLst>
                                      </p:cBhvr>
                                      <p:to>
                                        <p:strVal val="hidden"/>
                                      </p:to>
                                    </p:set>
                                  </p:subTnLst>
                                </p:cTn>
                              </p:par>
                            </p:childTnLst>
                          </p:cTn>
                        </p:par>
                        <p:par>
                          <p:cTn id="70" fill="hold">
                            <p:stCondLst>
                              <p:cond delay="11000"/>
                            </p:stCondLst>
                            <p:childTnLst>
                              <p:par>
                                <p:cTn id="71" presetID="11" presetClass="entr" presetSubtype="0" fill="hold" nodeType="afterEffect">
                                  <p:stCondLst>
                                    <p:cond delay="0"/>
                                  </p:stCondLst>
                                  <p:childTnLst>
                                    <p:set>
                                      <p:cBhvr>
                                        <p:cTn id="72" dur="75">
                                          <p:stCondLst>
                                            <p:cond delay="0"/>
                                          </p:stCondLst>
                                        </p:cTn>
                                        <p:tgtEl>
                                          <p:spTgt spid="315419"/>
                                        </p:tgtEl>
                                        <p:attrNameLst>
                                          <p:attrName>style.visibility</p:attrName>
                                        </p:attrNameLst>
                                      </p:cBhvr>
                                      <p:to>
                                        <p:strVal val="visible"/>
                                      </p:to>
                                    </p:set>
                                  </p:childTnLst>
                                  <p:subTnLst>
                                    <p:set>
                                      <p:cBhvr override="childStyle">
                                        <p:cTn dur="1" fill="hold" display="0" masterRel="sameClick" afterEffect="1">
                                          <p:stCondLst>
                                            <p:cond evt="end" delay="0">
                                              <p:tn val="71"/>
                                            </p:cond>
                                          </p:stCondLst>
                                        </p:cTn>
                                        <p:tgtEl>
                                          <p:spTgt spid="315419"/>
                                        </p:tgtEl>
                                        <p:attrNameLst>
                                          <p:attrName>style.visibility</p:attrName>
                                        </p:attrNameLst>
                                      </p:cBhvr>
                                      <p:to>
                                        <p:strVal val="hidden"/>
                                      </p:to>
                                    </p:set>
                                  </p:subTnLst>
                                </p:cTn>
                              </p:par>
                            </p:childTnLst>
                          </p:cTn>
                        </p:par>
                        <p:par>
                          <p:cTn id="73" fill="hold">
                            <p:stCondLst>
                              <p:cond delay="11500"/>
                            </p:stCondLst>
                            <p:childTnLst>
                              <p:par>
                                <p:cTn id="74" presetID="11" presetClass="entr" presetSubtype="0" fill="hold" nodeType="afterEffect">
                                  <p:stCondLst>
                                    <p:cond delay="0"/>
                                  </p:stCondLst>
                                  <p:childTnLst>
                                    <p:set>
                                      <p:cBhvr>
                                        <p:cTn id="75" dur="75">
                                          <p:stCondLst>
                                            <p:cond delay="0"/>
                                          </p:stCondLst>
                                        </p:cTn>
                                        <p:tgtEl>
                                          <p:spTgt spid="315420"/>
                                        </p:tgtEl>
                                        <p:attrNameLst>
                                          <p:attrName>style.visibility</p:attrName>
                                        </p:attrNameLst>
                                      </p:cBhvr>
                                      <p:to>
                                        <p:strVal val="visible"/>
                                      </p:to>
                                    </p:set>
                                  </p:childTnLst>
                                  <p:subTnLst>
                                    <p:set>
                                      <p:cBhvr override="childStyle">
                                        <p:cTn dur="1" fill="hold" display="0" masterRel="sameClick" afterEffect="1">
                                          <p:stCondLst>
                                            <p:cond evt="end" delay="0">
                                              <p:tn val="74"/>
                                            </p:cond>
                                          </p:stCondLst>
                                        </p:cTn>
                                        <p:tgtEl>
                                          <p:spTgt spid="315420"/>
                                        </p:tgtEl>
                                        <p:attrNameLst>
                                          <p:attrName>style.visibility</p:attrName>
                                        </p:attrNameLst>
                                      </p:cBhvr>
                                      <p:to>
                                        <p:strVal val="hidden"/>
                                      </p:to>
                                    </p:set>
                                  </p:subTnLst>
                                </p:cTn>
                              </p:par>
                            </p:childTnLst>
                          </p:cTn>
                        </p:par>
                        <p:par>
                          <p:cTn id="76" fill="hold">
                            <p:stCondLst>
                              <p:cond delay="12000"/>
                            </p:stCondLst>
                            <p:childTnLst>
                              <p:par>
                                <p:cTn id="77" presetID="11" presetClass="entr" presetSubtype="0" fill="hold" nodeType="afterEffect">
                                  <p:stCondLst>
                                    <p:cond delay="0"/>
                                  </p:stCondLst>
                                  <p:childTnLst>
                                    <p:set>
                                      <p:cBhvr>
                                        <p:cTn id="78" dur="75">
                                          <p:stCondLst>
                                            <p:cond delay="0"/>
                                          </p:stCondLst>
                                        </p:cTn>
                                        <p:tgtEl>
                                          <p:spTgt spid="315421"/>
                                        </p:tgtEl>
                                        <p:attrNameLst>
                                          <p:attrName>style.visibility</p:attrName>
                                        </p:attrNameLst>
                                      </p:cBhvr>
                                      <p:to>
                                        <p:strVal val="visible"/>
                                      </p:to>
                                    </p:set>
                                  </p:childTnLst>
                                  <p:subTnLst>
                                    <p:set>
                                      <p:cBhvr override="childStyle">
                                        <p:cTn dur="1" fill="hold" display="0" masterRel="sameClick" afterEffect="1">
                                          <p:stCondLst>
                                            <p:cond evt="end" delay="0">
                                              <p:tn val="77"/>
                                            </p:cond>
                                          </p:stCondLst>
                                        </p:cTn>
                                        <p:tgtEl>
                                          <p:spTgt spid="315421"/>
                                        </p:tgtEl>
                                        <p:attrNameLst>
                                          <p:attrName>style.visibility</p:attrName>
                                        </p:attrNameLst>
                                      </p:cBhvr>
                                      <p:to>
                                        <p:strVal val="hidden"/>
                                      </p:to>
                                    </p:set>
                                  </p:subTnLst>
                                </p:cTn>
                              </p:par>
                            </p:childTnLst>
                          </p:cTn>
                        </p:par>
                        <p:par>
                          <p:cTn id="79" fill="hold">
                            <p:stCondLst>
                              <p:cond delay="12500"/>
                            </p:stCondLst>
                            <p:childTnLst>
                              <p:par>
                                <p:cTn id="80" presetID="11" presetClass="entr" presetSubtype="0" fill="hold" nodeType="afterEffect">
                                  <p:stCondLst>
                                    <p:cond delay="0"/>
                                  </p:stCondLst>
                                  <p:childTnLst>
                                    <p:set>
                                      <p:cBhvr>
                                        <p:cTn id="81" dur="75">
                                          <p:stCondLst>
                                            <p:cond delay="0"/>
                                          </p:stCondLst>
                                        </p:cTn>
                                        <p:tgtEl>
                                          <p:spTgt spid="315422"/>
                                        </p:tgtEl>
                                        <p:attrNameLst>
                                          <p:attrName>style.visibility</p:attrName>
                                        </p:attrNameLst>
                                      </p:cBhvr>
                                      <p:to>
                                        <p:strVal val="visible"/>
                                      </p:to>
                                    </p:set>
                                  </p:childTnLst>
                                  <p:subTnLst>
                                    <p:set>
                                      <p:cBhvr override="childStyle">
                                        <p:cTn dur="1" fill="hold" display="0" masterRel="sameClick" afterEffect="1">
                                          <p:stCondLst>
                                            <p:cond evt="end" delay="0">
                                              <p:tn val="80"/>
                                            </p:cond>
                                          </p:stCondLst>
                                        </p:cTn>
                                        <p:tgtEl>
                                          <p:spTgt spid="315422"/>
                                        </p:tgtEl>
                                        <p:attrNameLst>
                                          <p:attrName>style.visibility</p:attrName>
                                        </p:attrNameLst>
                                      </p:cBhvr>
                                      <p:to>
                                        <p:strVal val="hidden"/>
                                      </p:to>
                                    </p:set>
                                  </p:subTnLst>
                                </p:cTn>
                              </p:par>
                            </p:childTnLst>
                          </p:cTn>
                        </p:par>
                        <p:par>
                          <p:cTn id="82" fill="hold">
                            <p:stCondLst>
                              <p:cond delay="13000"/>
                            </p:stCondLst>
                            <p:childTnLst>
                              <p:par>
                                <p:cTn id="83" presetID="11" presetClass="entr" presetSubtype="0" fill="hold" nodeType="afterEffect">
                                  <p:stCondLst>
                                    <p:cond delay="0"/>
                                  </p:stCondLst>
                                  <p:childTnLst>
                                    <p:set>
                                      <p:cBhvr>
                                        <p:cTn id="84" dur="75">
                                          <p:stCondLst>
                                            <p:cond delay="0"/>
                                          </p:stCondLst>
                                        </p:cTn>
                                        <p:tgtEl>
                                          <p:spTgt spid="315423"/>
                                        </p:tgtEl>
                                        <p:attrNameLst>
                                          <p:attrName>style.visibility</p:attrName>
                                        </p:attrNameLst>
                                      </p:cBhvr>
                                      <p:to>
                                        <p:strVal val="visible"/>
                                      </p:to>
                                    </p:set>
                                  </p:childTnLst>
                                  <p:subTnLst>
                                    <p:set>
                                      <p:cBhvr override="childStyle">
                                        <p:cTn dur="1" fill="hold" display="0" masterRel="sameClick" afterEffect="1">
                                          <p:stCondLst>
                                            <p:cond evt="end" delay="0">
                                              <p:tn val="83"/>
                                            </p:cond>
                                          </p:stCondLst>
                                        </p:cTn>
                                        <p:tgtEl>
                                          <p:spTgt spid="315423"/>
                                        </p:tgtEl>
                                        <p:attrNameLst>
                                          <p:attrName>style.visibility</p:attrName>
                                        </p:attrNameLst>
                                      </p:cBhvr>
                                      <p:to>
                                        <p:strVal val="hidden"/>
                                      </p:to>
                                    </p:set>
                                  </p:subTnLst>
                                </p:cTn>
                              </p:par>
                            </p:childTnLst>
                          </p:cTn>
                        </p:par>
                        <p:par>
                          <p:cTn id="85" fill="hold">
                            <p:stCondLst>
                              <p:cond delay="13500"/>
                            </p:stCondLst>
                            <p:childTnLst>
                              <p:par>
                                <p:cTn id="86" presetID="11" presetClass="entr" presetSubtype="0" fill="hold" nodeType="afterEffect">
                                  <p:stCondLst>
                                    <p:cond delay="0"/>
                                  </p:stCondLst>
                                  <p:childTnLst>
                                    <p:set>
                                      <p:cBhvr>
                                        <p:cTn id="87" dur="75">
                                          <p:stCondLst>
                                            <p:cond delay="0"/>
                                          </p:stCondLst>
                                        </p:cTn>
                                        <p:tgtEl>
                                          <p:spTgt spid="315424"/>
                                        </p:tgtEl>
                                        <p:attrNameLst>
                                          <p:attrName>style.visibility</p:attrName>
                                        </p:attrNameLst>
                                      </p:cBhvr>
                                      <p:to>
                                        <p:strVal val="visible"/>
                                      </p:to>
                                    </p:set>
                                  </p:childTnLst>
                                  <p:subTnLst>
                                    <p:set>
                                      <p:cBhvr override="childStyle">
                                        <p:cTn dur="1" fill="hold" display="0" masterRel="sameClick" afterEffect="1">
                                          <p:stCondLst>
                                            <p:cond evt="end" delay="0">
                                              <p:tn val="86"/>
                                            </p:cond>
                                          </p:stCondLst>
                                        </p:cTn>
                                        <p:tgtEl>
                                          <p:spTgt spid="315424"/>
                                        </p:tgtEl>
                                        <p:attrNameLst>
                                          <p:attrName>style.visibility</p:attrName>
                                        </p:attrNameLst>
                                      </p:cBhvr>
                                      <p:to>
                                        <p:strVal val="hidden"/>
                                      </p:to>
                                    </p:set>
                                  </p:subTnLst>
                                </p:cTn>
                              </p:par>
                            </p:childTnLst>
                          </p:cTn>
                        </p:par>
                        <p:par>
                          <p:cTn id="88" fill="hold">
                            <p:stCondLst>
                              <p:cond delay="14000"/>
                            </p:stCondLst>
                            <p:childTnLst>
                              <p:par>
                                <p:cTn id="89" presetID="11" presetClass="entr" presetSubtype="0" fill="hold" nodeType="afterEffect">
                                  <p:stCondLst>
                                    <p:cond delay="0"/>
                                  </p:stCondLst>
                                  <p:childTnLst>
                                    <p:set>
                                      <p:cBhvr>
                                        <p:cTn id="90" dur="75">
                                          <p:stCondLst>
                                            <p:cond delay="0"/>
                                          </p:stCondLst>
                                        </p:cTn>
                                        <p:tgtEl>
                                          <p:spTgt spid="315425"/>
                                        </p:tgtEl>
                                        <p:attrNameLst>
                                          <p:attrName>style.visibility</p:attrName>
                                        </p:attrNameLst>
                                      </p:cBhvr>
                                      <p:to>
                                        <p:strVal val="visible"/>
                                      </p:to>
                                    </p:set>
                                  </p:childTnLst>
                                  <p:subTnLst>
                                    <p:set>
                                      <p:cBhvr override="childStyle">
                                        <p:cTn dur="1" fill="hold" display="0" masterRel="sameClick" afterEffect="1">
                                          <p:stCondLst>
                                            <p:cond evt="end" delay="0">
                                              <p:tn val="89"/>
                                            </p:cond>
                                          </p:stCondLst>
                                        </p:cTn>
                                        <p:tgtEl>
                                          <p:spTgt spid="315425"/>
                                        </p:tgtEl>
                                        <p:attrNameLst>
                                          <p:attrName>style.visibility</p:attrName>
                                        </p:attrNameLst>
                                      </p:cBhvr>
                                      <p:to>
                                        <p:strVal val="hidden"/>
                                      </p:to>
                                    </p:set>
                                  </p:subTnLst>
                                </p:cTn>
                              </p:par>
                            </p:childTnLst>
                          </p:cTn>
                        </p:par>
                        <p:par>
                          <p:cTn id="91" fill="hold">
                            <p:stCondLst>
                              <p:cond delay="14500"/>
                            </p:stCondLst>
                            <p:childTnLst>
                              <p:par>
                                <p:cTn id="92" presetID="11" presetClass="entr" presetSubtype="0" fill="hold" nodeType="afterEffect">
                                  <p:stCondLst>
                                    <p:cond delay="0"/>
                                  </p:stCondLst>
                                  <p:childTnLst>
                                    <p:set>
                                      <p:cBhvr>
                                        <p:cTn id="93" dur="75">
                                          <p:stCondLst>
                                            <p:cond delay="0"/>
                                          </p:stCondLst>
                                        </p:cTn>
                                        <p:tgtEl>
                                          <p:spTgt spid="315426"/>
                                        </p:tgtEl>
                                        <p:attrNameLst>
                                          <p:attrName>style.visibility</p:attrName>
                                        </p:attrNameLst>
                                      </p:cBhvr>
                                      <p:to>
                                        <p:strVal val="visible"/>
                                      </p:to>
                                    </p:set>
                                  </p:childTnLst>
                                  <p:subTnLst>
                                    <p:set>
                                      <p:cBhvr override="childStyle">
                                        <p:cTn dur="1" fill="hold" display="0" masterRel="sameClick" afterEffect="1">
                                          <p:stCondLst>
                                            <p:cond evt="end" delay="0">
                                              <p:tn val="92"/>
                                            </p:cond>
                                          </p:stCondLst>
                                        </p:cTn>
                                        <p:tgtEl>
                                          <p:spTgt spid="315426"/>
                                        </p:tgtEl>
                                        <p:attrNameLst>
                                          <p:attrName>style.visibility</p:attrName>
                                        </p:attrNameLst>
                                      </p:cBhvr>
                                      <p:to>
                                        <p:strVal val="hidden"/>
                                      </p:to>
                                    </p:set>
                                  </p:subTnLst>
                                </p:cTn>
                              </p:par>
                            </p:childTnLst>
                          </p:cTn>
                        </p:par>
                        <p:par>
                          <p:cTn id="94" fill="hold">
                            <p:stCondLst>
                              <p:cond delay="15000"/>
                            </p:stCondLst>
                            <p:childTnLst>
                              <p:par>
                                <p:cTn id="95" presetID="11" presetClass="entr" presetSubtype="0" fill="hold" nodeType="afterEffect">
                                  <p:stCondLst>
                                    <p:cond delay="0"/>
                                  </p:stCondLst>
                                  <p:childTnLst>
                                    <p:set>
                                      <p:cBhvr>
                                        <p:cTn id="96" dur="75">
                                          <p:stCondLst>
                                            <p:cond delay="0"/>
                                          </p:stCondLst>
                                        </p:cTn>
                                        <p:tgtEl>
                                          <p:spTgt spid="315427"/>
                                        </p:tgtEl>
                                        <p:attrNameLst>
                                          <p:attrName>style.visibility</p:attrName>
                                        </p:attrNameLst>
                                      </p:cBhvr>
                                      <p:to>
                                        <p:strVal val="visible"/>
                                      </p:to>
                                    </p:set>
                                  </p:childTnLst>
                                  <p:subTnLst>
                                    <p:set>
                                      <p:cBhvr override="childStyle">
                                        <p:cTn dur="1" fill="hold" display="0" masterRel="sameClick" afterEffect="1">
                                          <p:stCondLst>
                                            <p:cond evt="end" delay="0">
                                              <p:tn val="95"/>
                                            </p:cond>
                                          </p:stCondLst>
                                        </p:cTn>
                                        <p:tgtEl>
                                          <p:spTgt spid="315427"/>
                                        </p:tgtEl>
                                        <p:attrNameLst>
                                          <p:attrName>style.visibility</p:attrName>
                                        </p:attrNameLst>
                                      </p:cBhvr>
                                      <p:to>
                                        <p:strVal val="hidden"/>
                                      </p:to>
                                    </p:set>
                                  </p:subTnLst>
                                </p:cTn>
                              </p:par>
                            </p:childTnLst>
                          </p:cTn>
                        </p:par>
                        <p:par>
                          <p:cTn id="97" fill="hold">
                            <p:stCondLst>
                              <p:cond delay="15500"/>
                            </p:stCondLst>
                            <p:childTnLst>
                              <p:par>
                                <p:cTn id="98" presetID="11" presetClass="entr" presetSubtype="0" fill="hold" nodeType="afterEffect">
                                  <p:stCondLst>
                                    <p:cond delay="0"/>
                                  </p:stCondLst>
                                  <p:childTnLst>
                                    <p:set>
                                      <p:cBhvr>
                                        <p:cTn id="99" dur="75">
                                          <p:stCondLst>
                                            <p:cond delay="0"/>
                                          </p:stCondLst>
                                        </p:cTn>
                                        <p:tgtEl>
                                          <p:spTgt spid="315428"/>
                                        </p:tgtEl>
                                        <p:attrNameLst>
                                          <p:attrName>style.visibility</p:attrName>
                                        </p:attrNameLst>
                                      </p:cBhvr>
                                      <p:to>
                                        <p:strVal val="visible"/>
                                      </p:to>
                                    </p:set>
                                  </p:childTnLst>
                                  <p:subTnLst>
                                    <p:set>
                                      <p:cBhvr override="childStyle">
                                        <p:cTn dur="1" fill="hold" display="0" masterRel="sameClick" afterEffect="1">
                                          <p:stCondLst>
                                            <p:cond evt="end" delay="0">
                                              <p:tn val="98"/>
                                            </p:cond>
                                          </p:stCondLst>
                                        </p:cTn>
                                        <p:tgtEl>
                                          <p:spTgt spid="315428"/>
                                        </p:tgtEl>
                                        <p:attrNameLst>
                                          <p:attrName>style.visibility</p:attrName>
                                        </p:attrNameLst>
                                      </p:cBhvr>
                                      <p:to>
                                        <p:strVal val="hidden"/>
                                      </p:to>
                                    </p:set>
                                  </p:subTnLst>
                                </p:cTn>
                              </p:par>
                            </p:childTnLst>
                          </p:cTn>
                        </p:par>
                        <p:par>
                          <p:cTn id="100" fill="hold">
                            <p:stCondLst>
                              <p:cond delay="16000"/>
                            </p:stCondLst>
                            <p:childTnLst>
                              <p:par>
                                <p:cTn id="101" presetID="11" presetClass="entr" presetSubtype="0" fill="hold" nodeType="afterEffect">
                                  <p:stCondLst>
                                    <p:cond delay="0"/>
                                  </p:stCondLst>
                                  <p:childTnLst>
                                    <p:set>
                                      <p:cBhvr>
                                        <p:cTn id="102" dur="75">
                                          <p:stCondLst>
                                            <p:cond delay="0"/>
                                          </p:stCondLst>
                                        </p:cTn>
                                        <p:tgtEl>
                                          <p:spTgt spid="315429"/>
                                        </p:tgtEl>
                                        <p:attrNameLst>
                                          <p:attrName>style.visibility</p:attrName>
                                        </p:attrNameLst>
                                      </p:cBhvr>
                                      <p:to>
                                        <p:strVal val="visible"/>
                                      </p:to>
                                    </p:set>
                                  </p:childTnLst>
                                  <p:subTnLst>
                                    <p:set>
                                      <p:cBhvr override="childStyle">
                                        <p:cTn dur="1" fill="hold" display="0" masterRel="sameClick" afterEffect="1">
                                          <p:stCondLst>
                                            <p:cond evt="end" delay="0">
                                              <p:tn val="101"/>
                                            </p:cond>
                                          </p:stCondLst>
                                        </p:cTn>
                                        <p:tgtEl>
                                          <p:spTgt spid="315429"/>
                                        </p:tgtEl>
                                        <p:attrNameLst>
                                          <p:attrName>style.visibility</p:attrName>
                                        </p:attrNameLst>
                                      </p:cBhvr>
                                      <p:to>
                                        <p:strVal val="hidden"/>
                                      </p:to>
                                    </p:set>
                                  </p:subTnLst>
                                </p:cTn>
                              </p:par>
                            </p:childTnLst>
                          </p:cTn>
                        </p:par>
                        <p:par>
                          <p:cTn id="103" fill="hold">
                            <p:stCondLst>
                              <p:cond delay="16500"/>
                            </p:stCondLst>
                            <p:childTnLst>
                              <p:par>
                                <p:cTn id="104" presetID="11" presetClass="entr" presetSubtype="0" fill="hold" nodeType="afterEffect">
                                  <p:stCondLst>
                                    <p:cond delay="0"/>
                                  </p:stCondLst>
                                  <p:childTnLst>
                                    <p:set>
                                      <p:cBhvr>
                                        <p:cTn id="105" dur="75">
                                          <p:stCondLst>
                                            <p:cond delay="0"/>
                                          </p:stCondLst>
                                        </p:cTn>
                                        <p:tgtEl>
                                          <p:spTgt spid="315430"/>
                                        </p:tgtEl>
                                        <p:attrNameLst>
                                          <p:attrName>style.visibility</p:attrName>
                                        </p:attrNameLst>
                                      </p:cBhvr>
                                      <p:to>
                                        <p:strVal val="visible"/>
                                      </p:to>
                                    </p:set>
                                  </p:childTnLst>
                                  <p:subTnLst>
                                    <p:set>
                                      <p:cBhvr override="childStyle">
                                        <p:cTn dur="1" fill="hold" display="0" masterRel="sameClick" afterEffect="1">
                                          <p:stCondLst>
                                            <p:cond evt="end" delay="0">
                                              <p:tn val="104"/>
                                            </p:cond>
                                          </p:stCondLst>
                                        </p:cTn>
                                        <p:tgtEl>
                                          <p:spTgt spid="315430"/>
                                        </p:tgtEl>
                                        <p:attrNameLst>
                                          <p:attrName>style.visibility</p:attrName>
                                        </p:attrNameLst>
                                      </p:cBhvr>
                                      <p:to>
                                        <p:strVal val="hidden"/>
                                      </p:to>
                                    </p:set>
                                  </p:subTnLst>
                                </p:cTn>
                              </p:par>
                            </p:childTnLst>
                          </p:cTn>
                        </p:par>
                        <p:par>
                          <p:cTn id="106" fill="hold">
                            <p:stCondLst>
                              <p:cond delay="17000"/>
                            </p:stCondLst>
                            <p:childTnLst>
                              <p:par>
                                <p:cTn id="107" presetID="11" presetClass="entr" presetSubtype="0" fill="hold" nodeType="afterEffect">
                                  <p:stCondLst>
                                    <p:cond delay="0"/>
                                  </p:stCondLst>
                                  <p:childTnLst>
                                    <p:set>
                                      <p:cBhvr>
                                        <p:cTn id="108" dur="75">
                                          <p:stCondLst>
                                            <p:cond delay="0"/>
                                          </p:stCondLst>
                                        </p:cTn>
                                        <p:tgtEl>
                                          <p:spTgt spid="315431"/>
                                        </p:tgtEl>
                                        <p:attrNameLst>
                                          <p:attrName>style.visibility</p:attrName>
                                        </p:attrNameLst>
                                      </p:cBhvr>
                                      <p:to>
                                        <p:strVal val="visible"/>
                                      </p:to>
                                    </p:set>
                                  </p:childTnLst>
                                  <p:subTnLst>
                                    <p:set>
                                      <p:cBhvr override="childStyle">
                                        <p:cTn dur="1" fill="hold" display="0" masterRel="sameClick" afterEffect="1">
                                          <p:stCondLst>
                                            <p:cond evt="end" delay="0">
                                              <p:tn val="107"/>
                                            </p:cond>
                                          </p:stCondLst>
                                        </p:cTn>
                                        <p:tgtEl>
                                          <p:spTgt spid="315431"/>
                                        </p:tgtEl>
                                        <p:attrNameLst>
                                          <p:attrName>style.visibility</p:attrName>
                                        </p:attrNameLst>
                                      </p:cBhvr>
                                      <p:to>
                                        <p:strVal val="hidden"/>
                                      </p:to>
                                    </p:set>
                                  </p:subTnLst>
                                </p:cTn>
                              </p:par>
                            </p:childTnLst>
                          </p:cTn>
                        </p:par>
                        <p:par>
                          <p:cTn id="109" fill="hold">
                            <p:stCondLst>
                              <p:cond delay="17500"/>
                            </p:stCondLst>
                            <p:childTnLst>
                              <p:par>
                                <p:cTn id="110" presetID="11" presetClass="entr" presetSubtype="0" fill="hold" nodeType="afterEffect">
                                  <p:stCondLst>
                                    <p:cond delay="0"/>
                                  </p:stCondLst>
                                  <p:childTnLst>
                                    <p:set>
                                      <p:cBhvr>
                                        <p:cTn id="111" dur="75">
                                          <p:stCondLst>
                                            <p:cond delay="0"/>
                                          </p:stCondLst>
                                        </p:cTn>
                                        <p:tgtEl>
                                          <p:spTgt spid="315432"/>
                                        </p:tgtEl>
                                        <p:attrNameLst>
                                          <p:attrName>style.visibility</p:attrName>
                                        </p:attrNameLst>
                                      </p:cBhvr>
                                      <p:to>
                                        <p:strVal val="visible"/>
                                      </p:to>
                                    </p:set>
                                  </p:childTnLst>
                                  <p:subTnLst>
                                    <p:set>
                                      <p:cBhvr override="childStyle">
                                        <p:cTn dur="1" fill="hold" display="0" masterRel="sameClick" afterEffect="1">
                                          <p:stCondLst>
                                            <p:cond evt="end" delay="0">
                                              <p:tn val="110"/>
                                            </p:cond>
                                          </p:stCondLst>
                                        </p:cTn>
                                        <p:tgtEl>
                                          <p:spTgt spid="315432"/>
                                        </p:tgtEl>
                                        <p:attrNameLst>
                                          <p:attrName>style.visibility</p:attrName>
                                        </p:attrNameLst>
                                      </p:cBhvr>
                                      <p:to>
                                        <p:strVal val="hidden"/>
                                      </p:to>
                                    </p:set>
                                  </p:subTnLst>
                                </p:cTn>
                              </p:par>
                            </p:childTnLst>
                          </p:cTn>
                        </p:par>
                        <p:par>
                          <p:cTn id="112" fill="hold">
                            <p:stCondLst>
                              <p:cond delay="18000"/>
                            </p:stCondLst>
                            <p:childTnLst>
                              <p:par>
                                <p:cTn id="113" presetID="11" presetClass="entr" presetSubtype="0" fill="hold" nodeType="afterEffect">
                                  <p:stCondLst>
                                    <p:cond delay="0"/>
                                  </p:stCondLst>
                                  <p:childTnLst>
                                    <p:set>
                                      <p:cBhvr>
                                        <p:cTn id="114" dur="75">
                                          <p:stCondLst>
                                            <p:cond delay="0"/>
                                          </p:stCondLst>
                                        </p:cTn>
                                        <p:tgtEl>
                                          <p:spTgt spid="315433"/>
                                        </p:tgtEl>
                                        <p:attrNameLst>
                                          <p:attrName>style.visibility</p:attrName>
                                        </p:attrNameLst>
                                      </p:cBhvr>
                                      <p:to>
                                        <p:strVal val="visible"/>
                                      </p:to>
                                    </p:set>
                                  </p:childTnLst>
                                  <p:subTnLst>
                                    <p:set>
                                      <p:cBhvr override="childStyle">
                                        <p:cTn dur="1" fill="hold" display="0" masterRel="sameClick" afterEffect="1">
                                          <p:stCondLst>
                                            <p:cond evt="end" delay="0">
                                              <p:tn val="113"/>
                                            </p:cond>
                                          </p:stCondLst>
                                        </p:cTn>
                                        <p:tgtEl>
                                          <p:spTgt spid="315433"/>
                                        </p:tgtEl>
                                        <p:attrNameLst>
                                          <p:attrName>style.visibility</p:attrName>
                                        </p:attrNameLst>
                                      </p:cBhvr>
                                      <p:to>
                                        <p:strVal val="hidden"/>
                                      </p:to>
                                    </p:set>
                                  </p:subTnLst>
                                </p:cTn>
                              </p:par>
                            </p:childTnLst>
                          </p:cTn>
                        </p:par>
                        <p:par>
                          <p:cTn id="115" fill="hold">
                            <p:stCondLst>
                              <p:cond delay="18500"/>
                            </p:stCondLst>
                            <p:childTnLst>
                              <p:par>
                                <p:cTn id="116" presetID="11" presetClass="entr" presetSubtype="0" fill="hold" nodeType="afterEffect">
                                  <p:stCondLst>
                                    <p:cond delay="0"/>
                                  </p:stCondLst>
                                  <p:childTnLst>
                                    <p:set>
                                      <p:cBhvr>
                                        <p:cTn id="117" dur="75">
                                          <p:stCondLst>
                                            <p:cond delay="0"/>
                                          </p:stCondLst>
                                        </p:cTn>
                                        <p:tgtEl>
                                          <p:spTgt spid="315434"/>
                                        </p:tgtEl>
                                        <p:attrNameLst>
                                          <p:attrName>style.visibility</p:attrName>
                                        </p:attrNameLst>
                                      </p:cBhvr>
                                      <p:to>
                                        <p:strVal val="visible"/>
                                      </p:to>
                                    </p:set>
                                  </p:childTnLst>
                                  <p:subTnLst>
                                    <p:set>
                                      <p:cBhvr override="childStyle">
                                        <p:cTn dur="1" fill="hold" display="0" masterRel="sameClick" afterEffect="1">
                                          <p:stCondLst>
                                            <p:cond evt="end" delay="0">
                                              <p:tn val="116"/>
                                            </p:cond>
                                          </p:stCondLst>
                                        </p:cTn>
                                        <p:tgtEl>
                                          <p:spTgt spid="315434"/>
                                        </p:tgtEl>
                                        <p:attrNameLst>
                                          <p:attrName>style.visibility</p:attrName>
                                        </p:attrNameLst>
                                      </p:cBhvr>
                                      <p:to>
                                        <p:strVal val="hidden"/>
                                      </p:to>
                                    </p:set>
                                  </p:subTnLst>
                                </p:cTn>
                              </p:par>
                            </p:childTnLst>
                          </p:cTn>
                        </p:par>
                        <p:par>
                          <p:cTn id="118" fill="hold">
                            <p:stCondLst>
                              <p:cond delay="19000"/>
                            </p:stCondLst>
                            <p:childTnLst>
                              <p:par>
                                <p:cTn id="119" presetID="11" presetClass="entr" presetSubtype="0" fill="hold" nodeType="afterEffect">
                                  <p:stCondLst>
                                    <p:cond delay="0"/>
                                  </p:stCondLst>
                                  <p:childTnLst>
                                    <p:set>
                                      <p:cBhvr>
                                        <p:cTn id="120" dur="75">
                                          <p:stCondLst>
                                            <p:cond delay="0"/>
                                          </p:stCondLst>
                                        </p:cTn>
                                        <p:tgtEl>
                                          <p:spTgt spid="315435"/>
                                        </p:tgtEl>
                                        <p:attrNameLst>
                                          <p:attrName>style.visibility</p:attrName>
                                        </p:attrNameLst>
                                      </p:cBhvr>
                                      <p:to>
                                        <p:strVal val="visible"/>
                                      </p:to>
                                    </p:set>
                                  </p:childTnLst>
                                  <p:subTnLst>
                                    <p:set>
                                      <p:cBhvr override="childStyle">
                                        <p:cTn dur="1" fill="hold" display="0" masterRel="sameClick" afterEffect="1">
                                          <p:stCondLst>
                                            <p:cond evt="end" delay="0">
                                              <p:tn val="119"/>
                                            </p:cond>
                                          </p:stCondLst>
                                        </p:cTn>
                                        <p:tgtEl>
                                          <p:spTgt spid="315435"/>
                                        </p:tgtEl>
                                        <p:attrNameLst>
                                          <p:attrName>style.visibility</p:attrName>
                                        </p:attrNameLst>
                                      </p:cBhvr>
                                      <p:to>
                                        <p:strVal val="hidden"/>
                                      </p:to>
                                    </p:set>
                                  </p:subTnLst>
                                </p:cTn>
                              </p:par>
                            </p:childTnLst>
                          </p:cTn>
                        </p:par>
                        <p:par>
                          <p:cTn id="121" fill="hold">
                            <p:stCondLst>
                              <p:cond delay="19500"/>
                            </p:stCondLst>
                            <p:childTnLst>
                              <p:par>
                                <p:cTn id="122" presetID="11" presetClass="entr" presetSubtype="0" fill="hold" nodeType="afterEffect">
                                  <p:stCondLst>
                                    <p:cond delay="0"/>
                                  </p:stCondLst>
                                  <p:childTnLst>
                                    <p:set>
                                      <p:cBhvr>
                                        <p:cTn id="123" dur="75">
                                          <p:stCondLst>
                                            <p:cond delay="0"/>
                                          </p:stCondLst>
                                        </p:cTn>
                                        <p:tgtEl>
                                          <p:spTgt spid="315436"/>
                                        </p:tgtEl>
                                        <p:attrNameLst>
                                          <p:attrName>style.visibility</p:attrName>
                                        </p:attrNameLst>
                                      </p:cBhvr>
                                      <p:to>
                                        <p:strVal val="visible"/>
                                      </p:to>
                                    </p:set>
                                  </p:childTnLst>
                                  <p:subTnLst>
                                    <p:set>
                                      <p:cBhvr override="childStyle">
                                        <p:cTn dur="1" fill="hold" display="0" masterRel="sameClick" afterEffect="1">
                                          <p:stCondLst>
                                            <p:cond evt="end" delay="0">
                                              <p:tn val="122"/>
                                            </p:cond>
                                          </p:stCondLst>
                                        </p:cTn>
                                        <p:tgtEl>
                                          <p:spTgt spid="315436"/>
                                        </p:tgtEl>
                                        <p:attrNameLst>
                                          <p:attrName>style.visibility</p:attrName>
                                        </p:attrNameLst>
                                      </p:cBhvr>
                                      <p:to>
                                        <p:strVal val="hidden"/>
                                      </p:to>
                                    </p:set>
                                  </p:subTnLst>
                                </p:cTn>
                              </p:par>
                            </p:childTnLst>
                          </p:cTn>
                        </p:par>
                        <p:par>
                          <p:cTn id="124" fill="hold">
                            <p:stCondLst>
                              <p:cond delay="20000"/>
                            </p:stCondLst>
                            <p:childTnLst>
                              <p:par>
                                <p:cTn id="125" presetID="11" presetClass="entr" presetSubtype="0" fill="hold" nodeType="afterEffect">
                                  <p:stCondLst>
                                    <p:cond delay="0"/>
                                  </p:stCondLst>
                                  <p:childTnLst>
                                    <p:set>
                                      <p:cBhvr>
                                        <p:cTn id="126" dur="75">
                                          <p:stCondLst>
                                            <p:cond delay="0"/>
                                          </p:stCondLst>
                                        </p:cTn>
                                        <p:tgtEl>
                                          <p:spTgt spid="315437"/>
                                        </p:tgtEl>
                                        <p:attrNameLst>
                                          <p:attrName>style.visibility</p:attrName>
                                        </p:attrNameLst>
                                      </p:cBhvr>
                                      <p:to>
                                        <p:strVal val="visible"/>
                                      </p:to>
                                    </p:set>
                                  </p:childTnLst>
                                  <p:subTnLst>
                                    <p:set>
                                      <p:cBhvr override="childStyle">
                                        <p:cTn dur="1" fill="hold" display="0" masterRel="sameClick" afterEffect="1">
                                          <p:stCondLst>
                                            <p:cond evt="end" delay="0">
                                              <p:tn val="125"/>
                                            </p:cond>
                                          </p:stCondLst>
                                        </p:cTn>
                                        <p:tgtEl>
                                          <p:spTgt spid="315437"/>
                                        </p:tgtEl>
                                        <p:attrNameLst>
                                          <p:attrName>style.visibility</p:attrName>
                                        </p:attrNameLst>
                                      </p:cBhvr>
                                      <p:to>
                                        <p:strVal val="hidden"/>
                                      </p:to>
                                    </p:set>
                                  </p:subTnLst>
                                </p:cTn>
                              </p:par>
                            </p:childTnLst>
                          </p:cTn>
                        </p:par>
                        <p:par>
                          <p:cTn id="127" fill="hold">
                            <p:stCondLst>
                              <p:cond delay="20500"/>
                            </p:stCondLst>
                            <p:childTnLst>
                              <p:par>
                                <p:cTn id="128" presetID="11" presetClass="entr" presetSubtype="0" fill="hold" nodeType="afterEffect">
                                  <p:stCondLst>
                                    <p:cond delay="0"/>
                                  </p:stCondLst>
                                  <p:childTnLst>
                                    <p:set>
                                      <p:cBhvr>
                                        <p:cTn id="129" dur="75">
                                          <p:stCondLst>
                                            <p:cond delay="0"/>
                                          </p:stCondLst>
                                        </p:cTn>
                                        <p:tgtEl>
                                          <p:spTgt spid="315438"/>
                                        </p:tgtEl>
                                        <p:attrNameLst>
                                          <p:attrName>style.visibility</p:attrName>
                                        </p:attrNameLst>
                                      </p:cBhvr>
                                      <p:to>
                                        <p:strVal val="visible"/>
                                      </p:to>
                                    </p:set>
                                  </p:childTnLst>
                                  <p:subTnLst>
                                    <p:set>
                                      <p:cBhvr override="childStyle">
                                        <p:cTn dur="1" fill="hold" display="0" masterRel="sameClick" afterEffect="1">
                                          <p:stCondLst>
                                            <p:cond evt="end" delay="0">
                                              <p:tn val="128"/>
                                            </p:cond>
                                          </p:stCondLst>
                                        </p:cTn>
                                        <p:tgtEl>
                                          <p:spTgt spid="315438"/>
                                        </p:tgtEl>
                                        <p:attrNameLst>
                                          <p:attrName>style.visibility</p:attrName>
                                        </p:attrNameLst>
                                      </p:cBhvr>
                                      <p:to>
                                        <p:strVal val="hidden"/>
                                      </p:to>
                                    </p:set>
                                  </p:subTnLst>
                                </p:cTn>
                              </p:par>
                            </p:childTnLst>
                          </p:cTn>
                        </p:par>
                        <p:par>
                          <p:cTn id="130" fill="hold">
                            <p:stCondLst>
                              <p:cond delay="21000"/>
                            </p:stCondLst>
                            <p:childTnLst>
                              <p:par>
                                <p:cTn id="131" presetID="11" presetClass="entr" presetSubtype="0" fill="hold" nodeType="afterEffect">
                                  <p:stCondLst>
                                    <p:cond delay="0"/>
                                  </p:stCondLst>
                                  <p:childTnLst>
                                    <p:set>
                                      <p:cBhvr>
                                        <p:cTn id="132" dur="75">
                                          <p:stCondLst>
                                            <p:cond delay="0"/>
                                          </p:stCondLst>
                                        </p:cTn>
                                        <p:tgtEl>
                                          <p:spTgt spid="315439"/>
                                        </p:tgtEl>
                                        <p:attrNameLst>
                                          <p:attrName>style.visibility</p:attrName>
                                        </p:attrNameLst>
                                      </p:cBhvr>
                                      <p:to>
                                        <p:strVal val="visible"/>
                                      </p:to>
                                    </p:set>
                                  </p:childTnLst>
                                  <p:subTnLst>
                                    <p:set>
                                      <p:cBhvr override="childStyle">
                                        <p:cTn dur="1" fill="hold" display="0" masterRel="sameClick" afterEffect="1">
                                          <p:stCondLst>
                                            <p:cond evt="end" delay="0">
                                              <p:tn val="131"/>
                                            </p:cond>
                                          </p:stCondLst>
                                        </p:cTn>
                                        <p:tgtEl>
                                          <p:spTgt spid="315439"/>
                                        </p:tgtEl>
                                        <p:attrNameLst>
                                          <p:attrName>style.visibility</p:attrName>
                                        </p:attrNameLst>
                                      </p:cBhvr>
                                      <p:to>
                                        <p:strVal val="hidden"/>
                                      </p:to>
                                    </p:set>
                                  </p:subTnLst>
                                </p:cTn>
                              </p:par>
                            </p:childTnLst>
                          </p:cTn>
                        </p:par>
                        <p:par>
                          <p:cTn id="133" fill="hold">
                            <p:stCondLst>
                              <p:cond delay="21500"/>
                            </p:stCondLst>
                            <p:childTnLst>
                              <p:par>
                                <p:cTn id="134" presetID="11" presetClass="entr" presetSubtype="0" fill="hold" nodeType="afterEffect">
                                  <p:stCondLst>
                                    <p:cond delay="0"/>
                                  </p:stCondLst>
                                  <p:childTnLst>
                                    <p:set>
                                      <p:cBhvr>
                                        <p:cTn id="135" dur="75">
                                          <p:stCondLst>
                                            <p:cond delay="0"/>
                                          </p:stCondLst>
                                        </p:cTn>
                                        <p:tgtEl>
                                          <p:spTgt spid="315440"/>
                                        </p:tgtEl>
                                        <p:attrNameLst>
                                          <p:attrName>style.visibility</p:attrName>
                                        </p:attrNameLst>
                                      </p:cBhvr>
                                      <p:to>
                                        <p:strVal val="visible"/>
                                      </p:to>
                                    </p:set>
                                  </p:childTnLst>
                                  <p:subTnLst>
                                    <p:set>
                                      <p:cBhvr override="childStyle">
                                        <p:cTn dur="1" fill="hold" display="0" masterRel="sameClick" afterEffect="1">
                                          <p:stCondLst>
                                            <p:cond evt="end" delay="0">
                                              <p:tn val="134"/>
                                            </p:cond>
                                          </p:stCondLst>
                                        </p:cTn>
                                        <p:tgtEl>
                                          <p:spTgt spid="315440"/>
                                        </p:tgtEl>
                                        <p:attrNameLst>
                                          <p:attrName>style.visibility</p:attrName>
                                        </p:attrNameLst>
                                      </p:cBhvr>
                                      <p:to>
                                        <p:strVal val="hidden"/>
                                      </p:to>
                                    </p:set>
                                  </p:subTnLst>
                                </p:cTn>
                              </p:par>
                            </p:childTnLst>
                          </p:cTn>
                        </p:par>
                        <p:par>
                          <p:cTn id="136" fill="hold">
                            <p:stCondLst>
                              <p:cond delay="22000"/>
                            </p:stCondLst>
                            <p:childTnLst>
                              <p:par>
                                <p:cTn id="137" presetID="11" presetClass="entr" presetSubtype="0" fill="hold" nodeType="afterEffect">
                                  <p:stCondLst>
                                    <p:cond delay="0"/>
                                  </p:stCondLst>
                                  <p:childTnLst>
                                    <p:set>
                                      <p:cBhvr>
                                        <p:cTn id="138" dur="75">
                                          <p:stCondLst>
                                            <p:cond delay="0"/>
                                          </p:stCondLst>
                                        </p:cTn>
                                        <p:tgtEl>
                                          <p:spTgt spid="315441"/>
                                        </p:tgtEl>
                                        <p:attrNameLst>
                                          <p:attrName>style.visibility</p:attrName>
                                        </p:attrNameLst>
                                      </p:cBhvr>
                                      <p:to>
                                        <p:strVal val="visible"/>
                                      </p:to>
                                    </p:set>
                                  </p:childTnLst>
                                  <p:subTnLst>
                                    <p:set>
                                      <p:cBhvr override="childStyle">
                                        <p:cTn dur="1" fill="hold" display="0" masterRel="sameClick" afterEffect="1">
                                          <p:stCondLst>
                                            <p:cond evt="end" delay="0">
                                              <p:tn val="137"/>
                                            </p:cond>
                                          </p:stCondLst>
                                        </p:cTn>
                                        <p:tgtEl>
                                          <p:spTgt spid="315441"/>
                                        </p:tgtEl>
                                        <p:attrNameLst>
                                          <p:attrName>style.visibility</p:attrName>
                                        </p:attrNameLst>
                                      </p:cBhvr>
                                      <p:to>
                                        <p:strVal val="hidden"/>
                                      </p:to>
                                    </p:set>
                                  </p:subTnLst>
                                </p:cTn>
                              </p:par>
                            </p:childTnLst>
                          </p:cTn>
                        </p:par>
                        <p:par>
                          <p:cTn id="139" fill="hold">
                            <p:stCondLst>
                              <p:cond delay="22500"/>
                            </p:stCondLst>
                            <p:childTnLst>
                              <p:par>
                                <p:cTn id="140" presetID="11" presetClass="entr" presetSubtype="0" fill="hold" nodeType="afterEffect">
                                  <p:stCondLst>
                                    <p:cond delay="0"/>
                                  </p:stCondLst>
                                  <p:childTnLst>
                                    <p:set>
                                      <p:cBhvr>
                                        <p:cTn id="141" dur="75">
                                          <p:stCondLst>
                                            <p:cond delay="0"/>
                                          </p:stCondLst>
                                        </p:cTn>
                                        <p:tgtEl>
                                          <p:spTgt spid="315442"/>
                                        </p:tgtEl>
                                        <p:attrNameLst>
                                          <p:attrName>style.visibility</p:attrName>
                                        </p:attrNameLst>
                                      </p:cBhvr>
                                      <p:to>
                                        <p:strVal val="visible"/>
                                      </p:to>
                                    </p:set>
                                  </p:childTnLst>
                                  <p:subTnLst>
                                    <p:set>
                                      <p:cBhvr override="childStyle">
                                        <p:cTn dur="1" fill="hold" display="0" masterRel="sameClick" afterEffect="1">
                                          <p:stCondLst>
                                            <p:cond evt="end" delay="0">
                                              <p:tn val="140"/>
                                            </p:cond>
                                          </p:stCondLst>
                                        </p:cTn>
                                        <p:tgtEl>
                                          <p:spTgt spid="315442"/>
                                        </p:tgtEl>
                                        <p:attrNameLst>
                                          <p:attrName>style.visibility</p:attrName>
                                        </p:attrNameLst>
                                      </p:cBhvr>
                                      <p:to>
                                        <p:strVal val="hidden"/>
                                      </p:to>
                                    </p:set>
                                  </p:subTnLst>
                                </p:cTn>
                              </p:par>
                            </p:childTnLst>
                          </p:cTn>
                        </p:par>
                        <p:par>
                          <p:cTn id="142" fill="hold">
                            <p:stCondLst>
                              <p:cond delay="23000"/>
                            </p:stCondLst>
                            <p:childTnLst>
                              <p:par>
                                <p:cTn id="143" presetID="11" presetClass="entr" presetSubtype="0" fill="hold" nodeType="afterEffect">
                                  <p:stCondLst>
                                    <p:cond delay="0"/>
                                  </p:stCondLst>
                                  <p:childTnLst>
                                    <p:set>
                                      <p:cBhvr>
                                        <p:cTn id="144" dur="75">
                                          <p:stCondLst>
                                            <p:cond delay="0"/>
                                          </p:stCondLst>
                                        </p:cTn>
                                        <p:tgtEl>
                                          <p:spTgt spid="315443"/>
                                        </p:tgtEl>
                                        <p:attrNameLst>
                                          <p:attrName>style.visibility</p:attrName>
                                        </p:attrNameLst>
                                      </p:cBhvr>
                                      <p:to>
                                        <p:strVal val="visible"/>
                                      </p:to>
                                    </p:set>
                                  </p:childTnLst>
                                  <p:subTnLst>
                                    <p:set>
                                      <p:cBhvr override="childStyle">
                                        <p:cTn dur="1" fill="hold" display="0" masterRel="sameClick" afterEffect="1">
                                          <p:stCondLst>
                                            <p:cond evt="end" delay="0">
                                              <p:tn val="143"/>
                                            </p:cond>
                                          </p:stCondLst>
                                        </p:cTn>
                                        <p:tgtEl>
                                          <p:spTgt spid="315443"/>
                                        </p:tgtEl>
                                        <p:attrNameLst>
                                          <p:attrName>style.visibility</p:attrName>
                                        </p:attrNameLst>
                                      </p:cBhvr>
                                      <p:to>
                                        <p:strVal val="hidden"/>
                                      </p:to>
                                    </p:set>
                                  </p:subTnLst>
                                </p:cTn>
                              </p:par>
                            </p:childTnLst>
                          </p:cTn>
                        </p:par>
                        <p:par>
                          <p:cTn id="145" fill="hold">
                            <p:stCondLst>
                              <p:cond delay="23500"/>
                            </p:stCondLst>
                            <p:childTnLst>
                              <p:par>
                                <p:cTn id="146" presetID="11" presetClass="entr" presetSubtype="0" fill="hold" nodeType="afterEffect">
                                  <p:stCondLst>
                                    <p:cond delay="0"/>
                                  </p:stCondLst>
                                  <p:childTnLst>
                                    <p:set>
                                      <p:cBhvr>
                                        <p:cTn id="147" dur="75">
                                          <p:stCondLst>
                                            <p:cond delay="0"/>
                                          </p:stCondLst>
                                        </p:cTn>
                                        <p:tgtEl>
                                          <p:spTgt spid="315444"/>
                                        </p:tgtEl>
                                        <p:attrNameLst>
                                          <p:attrName>style.visibility</p:attrName>
                                        </p:attrNameLst>
                                      </p:cBhvr>
                                      <p:to>
                                        <p:strVal val="visible"/>
                                      </p:to>
                                    </p:set>
                                  </p:childTnLst>
                                  <p:subTnLst>
                                    <p:set>
                                      <p:cBhvr override="childStyle">
                                        <p:cTn dur="1" fill="hold" display="0" masterRel="sameClick" afterEffect="1">
                                          <p:stCondLst>
                                            <p:cond evt="end" delay="0">
                                              <p:tn val="146"/>
                                            </p:cond>
                                          </p:stCondLst>
                                        </p:cTn>
                                        <p:tgtEl>
                                          <p:spTgt spid="315444"/>
                                        </p:tgtEl>
                                        <p:attrNameLst>
                                          <p:attrName>style.visibility</p:attrName>
                                        </p:attrNameLst>
                                      </p:cBhvr>
                                      <p:to>
                                        <p:strVal val="hidden"/>
                                      </p:to>
                                    </p:set>
                                  </p:subTnLst>
                                </p:cTn>
                              </p:par>
                            </p:childTnLst>
                          </p:cTn>
                        </p:par>
                        <p:par>
                          <p:cTn id="148" fill="hold">
                            <p:stCondLst>
                              <p:cond delay="24000"/>
                            </p:stCondLst>
                            <p:childTnLst>
                              <p:par>
                                <p:cTn id="149" presetID="11" presetClass="entr" presetSubtype="0" fill="hold" nodeType="afterEffect">
                                  <p:stCondLst>
                                    <p:cond delay="0"/>
                                  </p:stCondLst>
                                  <p:childTnLst>
                                    <p:set>
                                      <p:cBhvr>
                                        <p:cTn id="150" dur="75">
                                          <p:stCondLst>
                                            <p:cond delay="0"/>
                                          </p:stCondLst>
                                        </p:cTn>
                                        <p:tgtEl>
                                          <p:spTgt spid="315445"/>
                                        </p:tgtEl>
                                        <p:attrNameLst>
                                          <p:attrName>style.visibility</p:attrName>
                                        </p:attrNameLst>
                                      </p:cBhvr>
                                      <p:to>
                                        <p:strVal val="visible"/>
                                      </p:to>
                                    </p:set>
                                  </p:childTnLst>
                                  <p:subTnLst>
                                    <p:set>
                                      <p:cBhvr override="childStyle">
                                        <p:cTn dur="1" fill="hold" display="0" masterRel="sameClick" afterEffect="1">
                                          <p:stCondLst>
                                            <p:cond evt="end" delay="0">
                                              <p:tn val="149"/>
                                            </p:cond>
                                          </p:stCondLst>
                                        </p:cTn>
                                        <p:tgtEl>
                                          <p:spTgt spid="315445"/>
                                        </p:tgtEl>
                                        <p:attrNameLst>
                                          <p:attrName>style.visibility</p:attrName>
                                        </p:attrNameLst>
                                      </p:cBhvr>
                                      <p:to>
                                        <p:strVal val="hidden"/>
                                      </p:to>
                                    </p:set>
                                  </p:subTnLst>
                                </p:cTn>
                              </p:par>
                            </p:childTnLst>
                          </p:cTn>
                        </p:par>
                        <p:par>
                          <p:cTn id="151" fill="hold">
                            <p:stCondLst>
                              <p:cond delay="24500"/>
                            </p:stCondLst>
                            <p:childTnLst>
                              <p:par>
                                <p:cTn id="152" presetID="11" presetClass="entr" presetSubtype="0" fill="hold" nodeType="afterEffect">
                                  <p:stCondLst>
                                    <p:cond delay="0"/>
                                  </p:stCondLst>
                                  <p:childTnLst>
                                    <p:set>
                                      <p:cBhvr>
                                        <p:cTn id="153" dur="75">
                                          <p:stCondLst>
                                            <p:cond delay="0"/>
                                          </p:stCondLst>
                                        </p:cTn>
                                        <p:tgtEl>
                                          <p:spTgt spid="315446"/>
                                        </p:tgtEl>
                                        <p:attrNameLst>
                                          <p:attrName>style.visibility</p:attrName>
                                        </p:attrNameLst>
                                      </p:cBhvr>
                                      <p:to>
                                        <p:strVal val="visible"/>
                                      </p:to>
                                    </p:set>
                                  </p:childTnLst>
                                  <p:subTnLst>
                                    <p:set>
                                      <p:cBhvr override="childStyle">
                                        <p:cTn dur="1" fill="hold" display="0" masterRel="sameClick" afterEffect="1">
                                          <p:stCondLst>
                                            <p:cond evt="end" delay="0">
                                              <p:tn val="152"/>
                                            </p:cond>
                                          </p:stCondLst>
                                        </p:cTn>
                                        <p:tgtEl>
                                          <p:spTgt spid="315446"/>
                                        </p:tgtEl>
                                        <p:attrNameLst>
                                          <p:attrName>style.visibility</p:attrName>
                                        </p:attrNameLst>
                                      </p:cBhvr>
                                      <p:to>
                                        <p:strVal val="hidden"/>
                                      </p:to>
                                    </p:set>
                                  </p:subTnLst>
                                </p:cTn>
                              </p:par>
                            </p:childTnLst>
                          </p:cTn>
                        </p:par>
                        <p:par>
                          <p:cTn id="154" fill="hold">
                            <p:stCondLst>
                              <p:cond delay="25000"/>
                            </p:stCondLst>
                            <p:childTnLst>
                              <p:par>
                                <p:cTn id="155" presetID="11" presetClass="entr" presetSubtype="0" fill="hold" nodeType="afterEffect">
                                  <p:stCondLst>
                                    <p:cond delay="0"/>
                                  </p:stCondLst>
                                  <p:childTnLst>
                                    <p:set>
                                      <p:cBhvr>
                                        <p:cTn id="156" dur="75">
                                          <p:stCondLst>
                                            <p:cond delay="0"/>
                                          </p:stCondLst>
                                        </p:cTn>
                                        <p:tgtEl>
                                          <p:spTgt spid="315447"/>
                                        </p:tgtEl>
                                        <p:attrNameLst>
                                          <p:attrName>style.visibility</p:attrName>
                                        </p:attrNameLst>
                                      </p:cBhvr>
                                      <p:to>
                                        <p:strVal val="visible"/>
                                      </p:to>
                                    </p:set>
                                  </p:childTnLst>
                                  <p:subTnLst>
                                    <p:set>
                                      <p:cBhvr override="childStyle">
                                        <p:cTn dur="1" fill="hold" display="0" masterRel="sameClick" afterEffect="1">
                                          <p:stCondLst>
                                            <p:cond evt="end" delay="0">
                                              <p:tn val="155"/>
                                            </p:cond>
                                          </p:stCondLst>
                                        </p:cTn>
                                        <p:tgtEl>
                                          <p:spTgt spid="315447"/>
                                        </p:tgtEl>
                                        <p:attrNameLst>
                                          <p:attrName>style.visibility</p:attrName>
                                        </p:attrNameLst>
                                      </p:cBhvr>
                                      <p:to>
                                        <p:strVal val="hidden"/>
                                      </p:to>
                                    </p:set>
                                  </p:subTnLst>
                                </p:cTn>
                              </p:par>
                            </p:childTnLst>
                          </p:cTn>
                        </p:par>
                        <p:par>
                          <p:cTn id="157" fill="hold">
                            <p:stCondLst>
                              <p:cond delay="25500"/>
                            </p:stCondLst>
                            <p:childTnLst>
                              <p:par>
                                <p:cTn id="158" presetID="11" presetClass="entr" presetSubtype="0" fill="hold" nodeType="afterEffect">
                                  <p:stCondLst>
                                    <p:cond delay="0"/>
                                  </p:stCondLst>
                                  <p:childTnLst>
                                    <p:set>
                                      <p:cBhvr>
                                        <p:cTn id="159" dur="75">
                                          <p:stCondLst>
                                            <p:cond delay="0"/>
                                          </p:stCondLst>
                                        </p:cTn>
                                        <p:tgtEl>
                                          <p:spTgt spid="315448"/>
                                        </p:tgtEl>
                                        <p:attrNameLst>
                                          <p:attrName>style.visibility</p:attrName>
                                        </p:attrNameLst>
                                      </p:cBhvr>
                                      <p:to>
                                        <p:strVal val="visible"/>
                                      </p:to>
                                    </p:set>
                                  </p:childTnLst>
                                  <p:subTnLst>
                                    <p:set>
                                      <p:cBhvr override="childStyle">
                                        <p:cTn dur="1" fill="hold" display="0" masterRel="sameClick" afterEffect="1">
                                          <p:stCondLst>
                                            <p:cond evt="end" delay="0">
                                              <p:tn val="158"/>
                                            </p:cond>
                                          </p:stCondLst>
                                        </p:cTn>
                                        <p:tgtEl>
                                          <p:spTgt spid="315448"/>
                                        </p:tgtEl>
                                        <p:attrNameLst>
                                          <p:attrName>style.visibility</p:attrName>
                                        </p:attrNameLst>
                                      </p:cBhvr>
                                      <p:to>
                                        <p:strVal val="hidden"/>
                                      </p:to>
                                    </p:set>
                                  </p:subTnLst>
                                </p:cTn>
                              </p:par>
                            </p:childTnLst>
                          </p:cTn>
                        </p:par>
                        <p:par>
                          <p:cTn id="160" fill="hold">
                            <p:stCondLst>
                              <p:cond delay="26000"/>
                            </p:stCondLst>
                            <p:childTnLst>
                              <p:par>
                                <p:cTn id="161" presetID="11" presetClass="entr" presetSubtype="0" fill="hold" nodeType="afterEffect">
                                  <p:stCondLst>
                                    <p:cond delay="0"/>
                                  </p:stCondLst>
                                  <p:childTnLst>
                                    <p:set>
                                      <p:cBhvr>
                                        <p:cTn id="162" dur="75">
                                          <p:stCondLst>
                                            <p:cond delay="0"/>
                                          </p:stCondLst>
                                        </p:cTn>
                                        <p:tgtEl>
                                          <p:spTgt spid="315449"/>
                                        </p:tgtEl>
                                        <p:attrNameLst>
                                          <p:attrName>style.visibility</p:attrName>
                                        </p:attrNameLst>
                                      </p:cBhvr>
                                      <p:to>
                                        <p:strVal val="visible"/>
                                      </p:to>
                                    </p:set>
                                  </p:childTnLst>
                                  <p:subTnLst>
                                    <p:set>
                                      <p:cBhvr override="childStyle">
                                        <p:cTn dur="1" fill="hold" display="0" masterRel="sameClick" afterEffect="1">
                                          <p:stCondLst>
                                            <p:cond evt="end" delay="0">
                                              <p:tn val="161"/>
                                            </p:cond>
                                          </p:stCondLst>
                                        </p:cTn>
                                        <p:tgtEl>
                                          <p:spTgt spid="315449"/>
                                        </p:tgtEl>
                                        <p:attrNameLst>
                                          <p:attrName>style.visibility</p:attrName>
                                        </p:attrNameLst>
                                      </p:cBhvr>
                                      <p:to>
                                        <p:strVal val="hidden"/>
                                      </p:to>
                                    </p:set>
                                  </p:subTnLst>
                                </p:cTn>
                              </p:par>
                            </p:childTnLst>
                          </p:cTn>
                        </p:par>
                        <p:par>
                          <p:cTn id="163" fill="hold">
                            <p:stCondLst>
                              <p:cond delay="26500"/>
                            </p:stCondLst>
                            <p:childTnLst>
                              <p:par>
                                <p:cTn id="164" presetID="11" presetClass="entr" presetSubtype="0" fill="hold" nodeType="afterEffect">
                                  <p:stCondLst>
                                    <p:cond delay="0"/>
                                  </p:stCondLst>
                                  <p:childTnLst>
                                    <p:set>
                                      <p:cBhvr>
                                        <p:cTn id="165" dur="75">
                                          <p:stCondLst>
                                            <p:cond delay="0"/>
                                          </p:stCondLst>
                                        </p:cTn>
                                        <p:tgtEl>
                                          <p:spTgt spid="315450"/>
                                        </p:tgtEl>
                                        <p:attrNameLst>
                                          <p:attrName>style.visibility</p:attrName>
                                        </p:attrNameLst>
                                      </p:cBhvr>
                                      <p:to>
                                        <p:strVal val="visible"/>
                                      </p:to>
                                    </p:set>
                                  </p:childTnLst>
                                  <p:subTnLst>
                                    <p:set>
                                      <p:cBhvr override="childStyle">
                                        <p:cTn dur="1" fill="hold" display="0" masterRel="sameClick" afterEffect="1">
                                          <p:stCondLst>
                                            <p:cond evt="end" delay="0">
                                              <p:tn val="164"/>
                                            </p:cond>
                                          </p:stCondLst>
                                        </p:cTn>
                                        <p:tgtEl>
                                          <p:spTgt spid="315450"/>
                                        </p:tgtEl>
                                        <p:attrNameLst>
                                          <p:attrName>style.visibility</p:attrName>
                                        </p:attrNameLst>
                                      </p:cBhvr>
                                      <p:to>
                                        <p:strVal val="hidden"/>
                                      </p:to>
                                    </p:set>
                                  </p:subTnLst>
                                </p:cTn>
                              </p:par>
                            </p:childTnLst>
                          </p:cTn>
                        </p:par>
                        <p:par>
                          <p:cTn id="166" fill="hold">
                            <p:stCondLst>
                              <p:cond delay="27000"/>
                            </p:stCondLst>
                            <p:childTnLst>
                              <p:par>
                                <p:cTn id="167" presetID="11" presetClass="entr" presetSubtype="0" fill="hold" nodeType="afterEffect">
                                  <p:stCondLst>
                                    <p:cond delay="0"/>
                                  </p:stCondLst>
                                  <p:childTnLst>
                                    <p:set>
                                      <p:cBhvr>
                                        <p:cTn id="168" dur="75">
                                          <p:stCondLst>
                                            <p:cond delay="0"/>
                                          </p:stCondLst>
                                        </p:cTn>
                                        <p:tgtEl>
                                          <p:spTgt spid="315451"/>
                                        </p:tgtEl>
                                        <p:attrNameLst>
                                          <p:attrName>style.visibility</p:attrName>
                                        </p:attrNameLst>
                                      </p:cBhvr>
                                      <p:to>
                                        <p:strVal val="visible"/>
                                      </p:to>
                                    </p:set>
                                  </p:childTnLst>
                                  <p:subTnLst>
                                    <p:set>
                                      <p:cBhvr override="childStyle">
                                        <p:cTn dur="1" fill="hold" display="0" masterRel="sameClick" afterEffect="1">
                                          <p:stCondLst>
                                            <p:cond evt="end" delay="0">
                                              <p:tn val="167"/>
                                            </p:cond>
                                          </p:stCondLst>
                                        </p:cTn>
                                        <p:tgtEl>
                                          <p:spTgt spid="315451"/>
                                        </p:tgtEl>
                                        <p:attrNameLst>
                                          <p:attrName>style.visibility</p:attrName>
                                        </p:attrNameLst>
                                      </p:cBhvr>
                                      <p:to>
                                        <p:strVal val="hidden"/>
                                      </p:to>
                                    </p:set>
                                  </p:subTnLst>
                                </p:cTn>
                              </p:par>
                            </p:childTnLst>
                          </p:cTn>
                        </p:par>
                        <p:par>
                          <p:cTn id="169" fill="hold">
                            <p:stCondLst>
                              <p:cond delay="27500"/>
                            </p:stCondLst>
                            <p:childTnLst>
                              <p:par>
                                <p:cTn id="170" presetID="11" presetClass="entr" presetSubtype="0" fill="hold" nodeType="afterEffect">
                                  <p:stCondLst>
                                    <p:cond delay="0"/>
                                  </p:stCondLst>
                                  <p:childTnLst>
                                    <p:set>
                                      <p:cBhvr>
                                        <p:cTn id="171" dur="75">
                                          <p:stCondLst>
                                            <p:cond delay="0"/>
                                          </p:stCondLst>
                                        </p:cTn>
                                        <p:tgtEl>
                                          <p:spTgt spid="315452"/>
                                        </p:tgtEl>
                                        <p:attrNameLst>
                                          <p:attrName>style.visibility</p:attrName>
                                        </p:attrNameLst>
                                      </p:cBhvr>
                                      <p:to>
                                        <p:strVal val="visible"/>
                                      </p:to>
                                    </p:set>
                                  </p:childTnLst>
                                  <p:subTnLst>
                                    <p:set>
                                      <p:cBhvr override="childStyle">
                                        <p:cTn dur="1" fill="hold" display="0" masterRel="sameClick" afterEffect="1">
                                          <p:stCondLst>
                                            <p:cond evt="end" delay="0">
                                              <p:tn val="170"/>
                                            </p:cond>
                                          </p:stCondLst>
                                        </p:cTn>
                                        <p:tgtEl>
                                          <p:spTgt spid="315452"/>
                                        </p:tgtEl>
                                        <p:attrNameLst>
                                          <p:attrName>style.visibility</p:attrName>
                                        </p:attrNameLst>
                                      </p:cBhvr>
                                      <p:to>
                                        <p:strVal val="hidden"/>
                                      </p:to>
                                    </p:set>
                                  </p:subTnLst>
                                </p:cTn>
                              </p:par>
                            </p:childTnLst>
                          </p:cTn>
                        </p:par>
                        <p:par>
                          <p:cTn id="172" fill="hold">
                            <p:stCondLst>
                              <p:cond delay="28000"/>
                            </p:stCondLst>
                            <p:childTnLst>
                              <p:par>
                                <p:cTn id="173" presetID="11" presetClass="entr" presetSubtype="0" fill="hold" nodeType="afterEffect">
                                  <p:stCondLst>
                                    <p:cond delay="0"/>
                                  </p:stCondLst>
                                  <p:childTnLst>
                                    <p:set>
                                      <p:cBhvr>
                                        <p:cTn id="174" dur="75">
                                          <p:stCondLst>
                                            <p:cond delay="0"/>
                                          </p:stCondLst>
                                        </p:cTn>
                                        <p:tgtEl>
                                          <p:spTgt spid="315453"/>
                                        </p:tgtEl>
                                        <p:attrNameLst>
                                          <p:attrName>style.visibility</p:attrName>
                                        </p:attrNameLst>
                                      </p:cBhvr>
                                      <p:to>
                                        <p:strVal val="visible"/>
                                      </p:to>
                                    </p:set>
                                  </p:childTnLst>
                                  <p:subTnLst>
                                    <p:set>
                                      <p:cBhvr override="childStyle">
                                        <p:cTn dur="1" fill="hold" display="0" masterRel="sameClick" afterEffect="1">
                                          <p:stCondLst>
                                            <p:cond evt="end" delay="0">
                                              <p:tn val="173"/>
                                            </p:cond>
                                          </p:stCondLst>
                                        </p:cTn>
                                        <p:tgtEl>
                                          <p:spTgt spid="315453"/>
                                        </p:tgtEl>
                                        <p:attrNameLst>
                                          <p:attrName>style.visibility</p:attrName>
                                        </p:attrNameLst>
                                      </p:cBhvr>
                                      <p:to>
                                        <p:strVal val="hidden"/>
                                      </p:to>
                                    </p:set>
                                  </p:subTnLst>
                                </p:cTn>
                              </p:par>
                            </p:childTnLst>
                          </p:cTn>
                        </p:par>
                        <p:par>
                          <p:cTn id="175" fill="hold">
                            <p:stCondLst>
                              <p:cond delay="28500"/>
                            </p:stCondLst>
                            <p:childTnLst>
                              <p:par>
                                <p:cTn id="176" presetID="11" presetClass="entr" presetSubtype="0" fill="hold" nodeType="afterEffect">
                                  <p:stCondLst>
                                    <p:cond delay="0"/>
                                  </p:stCondLst>
                                  <p:childTnLst>
                                    <p:set>
                                      <p:cBhvr>
                                        <p:cTn id="177" dur="75">
                                          <p:stCondLst>
                                            <p:cond delay="0"/>
                                          </p:stCondLst>
                                        </p:cTn>
                                        <p:tgtEl>
                                          <p:spTgt spid="315454"/>
                                        </p:tgtEl>
                                        <p:attrNameLst>
                                          <p:attrName>style.visibility</p:attrName>
                                        </p:attrNameLst>
                                      </p:cBhvr>
                                      <p:to>
                                        <p:strVal val="visible"/>
                                      </p:to>
                                    </p:set>
                                  </p:childTnLst>
                                  <p:subTnLst>
                                    <p:set>
                                      <p:cBhvr override="childStyle">
                                        <p:cTn dur="1" fill="hold" display="0" masterRel="sameClick" afterEffect="1">
                                          <p:stCondLst>
                                            <p:cond evt="end" delay="0">
                                              <p:tn val="176"/>
                                            </p:cond>
                                          </p:stCondLst>
                                        </p:cTn>
                                        <p:tgtEl>
                                          <p:spTgt spid="315454"/>
                                        </p:tgtEl>
                                        <p:attrNameLst>
                                          <p:attrName>style.visibility</p:attrName>
                                        </p:attrNameLst>
                                      </p:cBhvr>
                                      <p:to>
                                        <p:strVal val="hidden"/>
                                      </p:to>
                                    </p:set>
                                  </p:subTnLst>
                                </p:cTn>
                              </p:par>
                            </p:childTnLst>
                          </p:cTn>
                        </p:par>
                        <p:par>
                          <p:cTn id="178" fill="hold">
                            <p:stCondLst>
                              <p:cond delay="29000"/>
                            </p:stCondLst>
                            <p:childTnLst>
                              <p:par>
                                <p:cTn id="179" presetID="11" presetClass="entr" presetSubtype="0" fill="hold" nodeType="afterEffect">
                                  <p:stCondLst>
                                    <p:cond delay="0"/>
                                  </p:stCondLst>
                                  <p:childTnLst>
                                    <p:set>
                                      <p:cBhvr>
                                        <p:cTn id="180" dur="75">
                                          <p:stCondLst>
                                            <p:cond delay="0"/>
                                          </p:stCondLst>
                                        </p:cTn>
                                        <p:tgtEl>
                                          <p:spTgt spid="315455"/>
                                        </p:tgtEl>
                                        <p:attrNameLst>
                                          <p:attrName>style.visibility</p:attrName>
                                        </p:attrNameLst>
                                      </p:cBhvr>
                                      <p:to>
                                        <p:strVal val="visible"/>
                                      </p:to>
                                    </p:set>
                                  </p:childTnLst>
                                  <p:subTnLst>
                                    <p:set>
                                      <p:cBhvr override="childStyle">
                                        <p:cTn dur="1" fill="hold" display="0" masterRel="sameClick" afterEffect="1">
                                          <p:stCondLst>
                                            <p:cond evt="end" delay="0">
                                              <p:tn val="179"/>
                                            </p:cond>
                                          </p:stCondLst>
                                        </p:cTn>
                                        <p:tgtEl>
                                          <p:spTgt spid="315455"/>
                                        </p:tgtEl>
                                        <p:attrNameLst>
                                          <p:attrName>style.visibility</p:attrName>
                                        </p:attrNameLst>
                                      </p:cBhvr>
                                      <p:to>
                                        <p:strVal val="hidden"/>
                                      </p:to>
                                    </p:set>
                                  </p:subTnLst>
                                </p:cTn>
                              </p:par>
                            </p:childTnLst>
                          </p:cTn>
                        </p:par>
                        <p:par>
                          <p:cTn id="181" fill="hold">
                            <p:stCondLst>
                              <p:cond delay="29500"/>
                            </p:stCondLst>
                            <p:childTnLst>
                              <p:par>
                                <p:cTn id="182" presetID="11" presetClass="entr" presetSubtype="0" fill="hold" nodeType="afterEffect">
                                  <p:stCondLst>
                                    <p:cond delay="0"/>
                                  </p:stCondLst>
                                  <p:childTnLst>
                                    <p:set>
                                      <p:cBhvr>
                                        <p:cTn id="183" dur="75">
                                          <p:stCondLst>
                                            <p:cond delay="0"/>
                                          </p:stCondLst>
                                        </p:cTn>
                                        <p:tgtEl>
                                          <p:spTgt spid="315456"/>
                                        </p:tgtEl>
                                        <p:attrNameLst>
                                          <p:attrName>style.visibility</p:attrName>
                                        </p:attrNameLst>
                                      </p:cBhvr>
                                      <p:to>
                                        <p:strVal val="visible"/>
                                      </p:to>
                                    </p:set>
                                  </p:childTnLst>
                                  <p:subTnLst>
                                    <p:set>
                                      <p:cBhvr override="childStyle">
                                        <p:cTn dur="1" fill="hold" display="0" masterRel="sameClick" afterEffect="1">
                                          <p:stCondLst>
                                            <p:cond evt="end" delay="0">
                                              <p:tn val="182"/>
                                            </p:cond>
                                          </p:stCondLst>
                                        </p:cTn>
                                        <p:tgtEl>
                                          <p:spTgt spid="315456"/>
                                        </p:tgtEl>
                                        <p:attrNameLst>
                                          <p:attrName>style.visibility</p:attrName>
                                        </p:attrNameLst>
                                      </p:cBhvr>
                                      <p:to>
                                        <p:strVal val="hidden"/>
                                      </p:to>
                                    </p:set>
                                  </p:subTnLst>
                                </p:cTn>
                              </p:par>
                            </p:childTnLst>
                          </p:cTn>
                        </p:par>
                        <p:par>
                          <p:cTn id="184" fill="hold">
                            <p:stCondLst>
                              <p:cond delay="30000"/>
                            </p:stCondLst>
                            <p:childTnLst>
                              <p:par>
                                <p:cTn id="185" presetID="11" presetClass="entr" presetSubtype="0" fill="hold" nodeType="afterEffect">
                                  <p:stCondLst>
                                    <p:cond delay="0"/>
                                  </p:stCondLst>
                                  <p:childTnLst>
                                    <p:set>
                                      <p:cBhvr>
                                        <p:cTn id="186" dur="75">
                                          <p:stCondLst>
                                            <p:cond delay="0"/>
                                          </p:stCondLst>
                                        </p:cTn>
                                        <p:tgtEl>
                                          <p:spTgt spid="315457"/>
                                        </p:tgtEl>
                                        <p:attrNameLst>
                                          <p:attrName>style.visibility</p:attrName>
                                        </p:attrNameLst>
                                      </p:cBhvr>
                                      <p:to>
                                        <p:strVal val="visible"/>
                                      </p:to>
                                    </p:set>
                                  </p:childTnLst>
                                  <p:subTnLst>
                                    <p:set>
                                      <p:cBhvr override="childStyle">
                                        <p:cTn dur="1" fill="hold" display="0" masterRel="sameClick" afterEffect="1">
                                          <p:stCondLst>
                                            <p:cond evt="end" delay="0">
                                              <p:tn val="185"/>
                                            </p:cond>
                                          </p:stCondLst>
                                        </p:cTn>
                                        <p:tgtEl>
                                          <p:spTgt spid="315457"/>
                                        </p:tgtEl>
                                        <p:attrNameLst>
                                          <p:attrName>style.visibility</p:attrName>
                                        </p:attrNameLst>
                                      </p:cBhvr>
                                      <p:to>
                                        <p:strVal val="hidden"/>
                                      </p:to>
                                    </p:set>
                                  </p:subTnLst>
                                </p:cTn>
                              </p:par>
                            </p:childTnLst>
                          </p:cTn>
                        </p:par>
                        <p:par>
                          <p:cTn id="187" fill="hold">
                            <p:stCondLst>
                              <p:cond delay="30500"/>
                            </p:stCondLst>
                            <p:childTnLst>
                              <p:par>
                                <p:cTn id="188" presetID="11" presetClass="entr" presetSubtype="0" fill="hold" nodeType="afterEffect">
                                  <p:stCondLst>
                                    <p:cond delay="0"/>
                                  </p:stCondLst>
                                  <p:childTnLst>
                                    <p:set>
                                      <p:cBhvr>
                                        <p:cTn id="189" dur="75">
                                          <p:stCondLst>
                                            <p:cond delay="0"/>
                                          </p:stCondLst>
                                        </p:cTn>
                                        <p:tgtEl>
                                          <p:spTgt spid="315458"/>
                                        </p:tgtEl>
                                        <p:attrNameLst>
                                          <p:attrName>style.visibility</p:attrName>
                                        </p:attrNameLst>
                                      </p:cBhvr>
                                      <p:to>
                                        <p:strVal val="visible"/>
                                      </p:to>
                                    </p:set>
                                  </p:childTnLst>
                                  <p:subTnLst>
                                    <p:set>
                                      <p:cBhvr override="childStyle">
                                        <p:cTn dur="1" fill="hold" display="0" masterRel="sameClick" afterEffect="1">
                                          <p:stCondLst>
                                            <p:cond evt="end" delay="0">
                                              <p:tn val="188"/>
                                            </p:cond>
                                          </p:stCondLst>
                                        </p:cTn>
                                        <p:tgtEl>
                                          <p:spTgt spid="315458"/>
                                        </p:tgtEl>
                                        <p:attrNameLst>
                                          <p:attrName>style.visibility</p:attrName>
                                        </p:attrNameLst>
                                      </p:cBhvr>
                                      <p:to>
                                        <p:strVal val="hidden"/>
                                      </p:to>
                                    </p:set>
                                  </p:subTnLst>
                                </p:cTn>
                              </p:par>
                            </p:childTnLst>
                          </p:cTn>
                        </p:par>
                        <p:par>
                          <p:cTn id="190" fill="hold">
                            <p:stCondLst>
                              <p:cond delay="31000"/>
                            </p:stCondLst>
                            <p:childTnLst>
                              <p:par>
                                <p:cTn id="191" presetID="11" presetClass="entr" presetSubtype="0" fill="hold" nodeType="afterEffect">
                                  <p:stCondLst>
                                    <p:cond delay="0"/>
                                  </p:stCondLst>
                                  <p:childTnLst>
                                    <p:set>
                                      <p:cBhvr>
                                        <p:cTn id="192" dur="75">
                                          <p:stCondLst>
                                            <p:cond delay="0"/>
                                          </p:stCondLst>
                                        </p:cTn>
                                        <p:tgtEl>
                                          <p:spTgt spid="315459"/>
                                        </p:tgtEl>
                                        <p:attrNameLst>
                                          <p:attrName>style.visibility</p:attrName>
                                        </p:attrNameLst>
                                      </p:cBhvr>
                                      <p:to>
                                        <p:strVal val="visible"/>
                                      </p:to>
                                    </p:set>
                                  </p:childTnLst>
                                  <p:subTnLst>
                                    <p:set>
                                      <p:cBhvr override="childStyle">
                                        <p:cTn dur="1" fill="hold" display="0" masterRel="sameClick" afterEffect="1">
                                          <p:stCondLst>
                                            <p:cond evt="end" delay="0">
                                              <p:tn val="191"/>
                                            </p:cond>
                                          </p:stCondLst>
                                        </p:cTn>
                                        <p:tgtEl>
                                          <p:spTgt spid="315459"/>
                                        </p:tgtEl>
                                        <p:attrNameLst>
                                          <p:attrName>style.visibility</p:attrName>
                                        </p:attrNameLst>
                                      </p:cBhvr>
                                      <p:to>
                                        <p:strVal val="hidden"/>
                                      </p:to>
                                    </p:set>
                                  </p:subTnLst>
                                </p:cTn>
                              </p:par>
                            </p:childTnLst>
                          </p:cTn>
                        </p:par>
                        <p:par>
                          <p:cTn id="193" fill="hold">
                            <p:stCondLst>
                              <p:cond delay="31500"/>
                            </p:stCondLst>
                            <p:childTnLst>
                              <p:par>
                                <p:cTn id="194" presetID="11" presetClass="entr" presetSubtype="0" fill="hold" nodeType="afterEffect">
                                  <p:stCondLst>
                                    <p:cond delay="0"/>
                                  </p:stCondLst>
                                  <p:childTnLst>
                                    <p:set>
                                      <p:cBhvr>
                                        <p:cTn id="195" dur="75">
                                          <p:stCondLst>
                                            <p:cond delay="0"/>
                                          </p:stCondLst>
                                        </p:cTn>
                                        <p:tgtEl>
                                          <p:spTgt spid="315460"/>
                                        </p:tgtEl>
                                        <p:attrNameLst>
                                          <p:attrName>style.visibility</p:attrName>
                                        </p:attrNameLst>
                                      </p:cBhvr>
                                      <p:to>
                                        <p:strVal val="visible"/>
                                      </p:to>
                                    </p:set>
                                  </p:childTnLst>
                                  <p:subTnLst>
                                    <p:set>
                                      <p:cBhvr override="childStyle">
                                        <p:cTn dur="1" fill="hold" display="0" masterRel="sameClick" afterEffect="1">
                                          <p:stCondLst>
                                            <p:cond evt="end" delay="0">
                                              <p:tn val="194"/>
                                            </p:cond>
                                          </p:stCondLst>
                                        </p:cTn>
                                        <p:tgtEl>
                                          <p:spTgt spid="315460"/>
                                        </p:tgtEl>
                                        <p:attrNameLst>
                                          <p:attrName>style.visibility</p:attrName>
                                        </p:attrNameLst>
                                      </p:cBhvr>
                                      <p:to>
                                        <p:strVal val="hidden"/>
                                      </p:to>
                                    </p:set>
                                  </p:subTnLst>
                                </p:cTn>
                              </p:par>
                            </p:childTnLst>
                          </p:cTn>
                        </p:par>
                        <p:par>
                          <p:cTn id="196" fill="hold">
                            <p:stCondLst>
                              <p:cond delay="32000"/>
                            </p:stCondLst>
                            <p:childTnLst>
                              <p:par>
                                <p:cTn id="197" presetID="11" presetClass="entr" presetSubtype="0" fill="hold" nodeType="afterEffect">
                                  <p:stCondLst>
                                    <p:cond delay="0"/>
                                  </p:stCondLst>
                                  <p:childTnLst>
                                    <p:set>
                                      <p:cBhvr>
                                        <p:cTn id="198" dur="75">
                                          <p:stCondLst>
                                            <p:cond delay="0"/>
                                          </p:stCondLst>
                                        </p:cTn>
                                        <p:tgtEl>
                                          <p:spTgt spid="315461"/>
                                        </p:tgtEl>
                                        <p:attrNameLst>
                                          <p:attrName>style.visibility</p:attrName>
                                        </p:attrNameLst>
                                      </p:cBhvr>
                                      <p:to>
                                        <p:strVal val="visible"/>
                                      </p:to>
                                    </p:set>
                                  </p:childTnLst>
                                  <p:subTnLst>
                                    <p:set>
                                      <p:cBhvr override="childStyle">
                                        <p:cTn dur="1" fill="hold" display="0" masterRel="sameClick" afterEffect="1">
                                          <p:stCondLst>
                                            <p:cond evt="end" delay="0">
                                              <p:tn val="197"/>
                                            </p:cond>
                                          </p:stCondLst>
                                        </p:cTn>
                                        <p:tgtEl>
                                          <p:spTgt spid="315461"/>
                                        </p:tgtEl>
                                        <p:attrNameLst>
                                          <p:attrName>style.visibility</p:attrName>
                                        </p:attrNameLst>
                                      </p:cBhvr>
                                      <p:to>
                                        <p:strVal val="hidden"/>
                                      </p:to>
                                    </p:set>
                                  </p:subTnLst>
                                </p:cTn>
                              </p:par>
                            </p:childTnLst>
                          </p:cTn>
                        </p:par>
                        <p:par>
                          <p:cTn id="199" fill="hold">
                            <p:stCondLst>
                              <p:cond delay="32500"/>
                            </p:stCondLst>
                            <p:childTnLst>
                              <p:par>
                                <p:cTn id="200" presetID="11" presetClass="entr" presetSubtype="0" fill="hold" nodeType="afterEffect">
                                  <p:stCondLst>
                                    <p:cond delay="0"/>
                                  </p:stCondLst>
                                  <p:childTnLst>
                                    <p:set>
                                      <p:cBhvr>
                                        <p:cTn id="201" dur="75">
                                          <p:stCondLst>
                                            <p:cond delay="0"/>
                                          </p:stCondLst>
                                        </p:cTn>
                                        <p:tgtEl>
                                          <p:spTgt spid="315462"/>
                                        </p:tgtEl>
                                        <p:attrNameLst>
                                          <p:attrName>style.visibility</p:attrName>
                                        </p:attrNameLst>
                                      </p:cBhvr>
                                      <p:to>
                                        <p:strVal val="visible"/>
                                      </p:to>
                                    </p:set>
                                  </p:childTnLst>
                                  <p:subTnLst>
                                    <p:set>
                                      <p:cBhvr override="childStyle">
                                        <p:cTn dur="1" fill="hold" display="0" masterRel="sameClick" afterEffect="1">
                                          <p:stCondLst>
                                            <p:cond evt="end" delay="0">
                                              <p:tn val="200"/>
                                            </p:cond>
                                          </p:stCondLst>
                                        </p:cTn>
                                        <p:tgtEl>
                                          <p:spTgt spid="315462"/>
                                        </p:tgtEl>
                                        <p:attrNameLst>
                                          <p:attrName>style.visibility</p:attrName>
                                        </p:attrNameLst>
                                      </p:cBhvr>
                                      <p:to>
                                        <p:strVal val="hidden"/>
                                      </p:to>
                                    </p:set>
                                  </p:subTnLst>
                                </p:cTn>
                              </p:par>
                            </p:childTnLst>
                          </p:cTn>
                        </p:par>
                        <p:par>
                          <p:cTn id="202" fill="hold">
                            <p:stCondLst>
                              <p:cond delay="33000"/>
                            </p:stCondLst>
                            <p:childTnLst>
                              <p:par>
                                <p:cTn id="203" presetID="11" presetClass="entr" presetSubtype="0" fill="hold" nodeType="afterEffect">
                                  <p:stCondLst>
                                    <p:cond delay="0"/>
                                  </p:stCondLst>
                                  <p:childTnLst>
                                    <p:set>
                                      <p:cBhvr>
                                        <p:cTn id="204" dur="75">
                                          <p:stCondLst>
                                            <p:cond delay="0"/>
                                          </p:stCondLst>
                                        </p:cTn>
                                        <p:tgtEl>
                                          <p:spTgt spid="315463"/>
                                        </p:tgtEl>
                                        <p:attrNameLst>
                                          <p:attrName>style.visibility</p:attrName>
                                        </p:attrNameLst>
                                      </p:cBhvr>
                                      <p:to>
                                        <p:strVal val="visible"/>
                                      </p:to>
                                    </p:set>
                                  </p:childTnLst>
                                  <p:subTnLst>
                                    <p:set>
                                      <p:cBhvr override="childStyle">
                                        <p:cTn dur="1" fill="hold" display="0" masterRel="sameClick" afterEffect="1">
                                          <p:stCondLst>
                                            <p:cond evt="end" delay="0">
                                              <p:tn val="203"/>
                                            </p:cond>
                                          </p:stCondLst>
                                        </p:cTn>
                                        <p:tgtEl>
                                          <p:spTgt spid="315463"/>
                                        </p:tgtEl>
                                        <p:attrNameLst>
                                          <p:attrName>style.visibility</p:attrName>
                                        </p:attrNameLst>
                                      </p:cBhvr>
                                      <p:to>
                                        <p:strVal val="hidden"/>
                                      </p:to>
                                    </p:set>
                                  </p:subTnLst>
                                </p:cTn>
                              </p:par>
                            </p:childTnLst>
                          </p:cTn>
                        </p:par>
                        <p:par>
                          <p:cTn id="205" fill="hold">
                            <p:stCondLst>
                              <p:cond delay="33500"/>
                            </p:stCondLst>
                            <p:childTnLst>
                              <p:par>
                                <p:cTn id="206" presetID="11" presetClass="entr" presetSubtype="0" fill="hold" nodeType="afterEffect">
                                  <p:stCondLst>
                                    <p:cond delay="0"/>
                                  </p:stCondLst>
                                  <p:childTnLst>
                                    <p:set>
                                      <p:cBhvr>
                                        <p:cTn id="207" dur="75">
                                          <p:stCondLst>
                                            <p:cond delay="0"/>
                                          </p:stCondLst>
                                        </p:cTn>
                                        <p:tgtEl>
                                          <p:spTgt spid="315464"/>
                                        </p:tgtEl>
                                        <p:attrNameLst>
                                          <p:attrName>style.visibility</p:attrName>
                                        </p:attrNameLst>
                                      </p:cBhvr>
                                      <p:to>
                                        <p:strVal val="visible"/>
                                      </p:to>
                                    </p:set>
                                  </p:childTnLst>
                                  <p:subTnLst>
                                    <p:set>
                                      <p:cBhvr override="childStyle">
                                        <p:cTn dur="1" fill="hold" display="0" masterRel="sameClick" afterEffect="1">
                                          <p:stCondLst>
                                            <p:cond evt="end" delay="0">
                                              <p:tn val="206"/>
                                            </p:cond>
                                          </p:stCondLst>
                                        </p:cTn>
                                        <p:tgtEl>
                                          <p:spTgt spid="315464"/>
                                        </p:tgtEl>
                                        <p:attrNameLst>
                                          <p:attrName>style.visibility</p:attrName>
                                        </p:attrNameLst>
                                      </p:cBhvr>
                                      <p:to>
                                        <p:strVal val="hidden"/>
                                      </p:to>
                                    </p:set>
                                  </p:subTnLst>
                                </p:cTn>
                              </p:par>
                            </p:childTnLst>
                          </p:cTn>
                        </p:par>
                        <p:par>
                          <p:cTn id="208" fill="hold">
                            <p:stCondLst>
                              <p:cond delay="34000"/>
                            </p:stCondLst>
                            <p:childTnLst>
                              <p:par>
                                <p:cTn id="209" presetID="11" presetClass="entr" presetSubtype="0" fill="hold" nodeType="afterEffect">
                                  <p:stCondLst>
                                    <p:cond delay="0"/>
                                  </p:stCondLst>
                                  <p:childTnLst>
                                    <p:set>
                                      <p:cBhvr>
                                        <p:cTn id="210" dur="75">
                                          <p:stCondLst>
                                            <p:cond delay="0"/>
                                          </p:stCondLst>
                                        </p:cTn>
                                        <p:tgtEl>
                                          <p:spTgt spid="315465"/>
                                        </p:tgtEl>
                                        <p:attrNameLst>
                                          <p:attrName>style.visibility</p:attrName>
                                        </p:attrNameLst>
                                      </p:cBhvr>
                                      <p:to>
                                        <p:strVal val="visible"/>
                                      </p:to>
                                    </p:set>
                                  </p:childTnLst>
                                  <p:subTnLst>
                                    <p:set>
                                      <p:cBhvr override="childStyle">
                                        <p:cTn dur="1" fill="hold" display="0" masterRel="sameClick" afterEffect="1">
                                          <p:stCondLst>
                                            <p:cond evt="end" delay="0">
                                              <p:tn val="209"/>
                                            </p:cond>
                                          </p:stCondLst>
                                        </p:cTn>
                                        <p:tgtEl>
                                          <p:spTgt spid="315465"/>
                                        </p:tgtEl>
                                        <p:attrNameLst>
                                          <p:attrName>style.visibility</p:attrName>
                                        </p:attrNameLst>
                                      </p:cBhvr>
                                      <p:to>
                                        <p:strVal val="hidden"/>
                                      </p:to>
                                    </p:set>
                                  </p:subTnLst>
                                </p:cTn>
                              </p:par>
                            </p:childTnLst>
                          </p:cTn>
                        </p:par>
                        <p:par>
                          <p:cTn id="211" fill="hold">
                            <p:stCondLst>
                              <p:cond delay="34500"/>
                            </p:stCondLst>
                            <p:childTnLst>
                              <p:par>
                                <p:cTn id="212" presetID="11" presetClass="entr" presetSubtype="0" fill="hold" nodeType="afterEffect">
                                  <p:stCondLst>
                                    <p:cond delay="0"/>
                                  </p:stCondLst>
                                  <p:childTnLst>
                                    <p:set>
                                      <p:cBhvr>
                                        <p:cTn id="213" dur="75">
                                          <p:stCondLst>
                                            <p:cond delay="0"/>
                                          </p:stCondLst>
                                        </p:cTn>
                                        <p:tgtEl>
                                          <p:spTgt spid="315466"/>
                                        </p:tgtEl>
                                        <p:attrNameLst>
                                          <p:attrName>style.visibility</p:attrName>
                                        </p:attrNameLst>
                                      </p:cBhvr>
                                      <p:to>
                                        <p:strVal val="visible"/>
                                      </p:to>
                                    </p:set>
                                  </p:childTnLst>
                                  <p:subTnLst>
                                    <p:set>
                                      <p:cBhvr override="childStyle">
                                        <p:cTn dur="1" fill="hold" display="0" masterRel="sameClick" afterEffect="1">
                                          <p:stCondLst>
                                            <p:cond evt="end" delay="0">
                                              <p:tn val="212"/>
                                            </p:cond>
                                          </p:stCondLst>
                                        </p:cTn>
                                        <p:tgtEl>
                                          <p:spTgt spid="315466"/>
                                        </p:tgtEl>
                                        <p:attrNameLst>
                                          <p:attrName>style.visibility</p:attrName>
                                        </p:attrNameLst>
                                      </p:cBhvr>
                                      <p:to>
                                        <p:strVal val="hidden"/>
                                      </p:to>
                                    </p:set>
                                  </p:subTnLst>
                                </p:cTn>
                              </p:par>
                            </p:childTnLst>
                          </p:cTn>
                        </p:par>
                        <p:par>
                          <p:cTn id="214" fill="hold">
                            <p:stCondLst>
                              <p:cond delay="35000"/>
                            </p:stCondLst>
                            <p:childTnLst>
                              <p:par>
                                <p:cTn id="215" presetID="11" presetClass="entr" presetSubtype="0" fill="hold" nodeType="afterEffect">
                                  <p:stCondLst>
                                    <p:cond delay="0"/>
                                  </p:stCondLst>
                                  <p:childTnLst>
                                    <p:set>
                                      <p:cBhvr>
                                        <p:cTn id="216" dur="75">
                                          <p:stCondLst>
                                            <p:cond delay="0"/>
                                          </p:stCondLst>
                                        </p:cTn>
                                        <p:tgtEl>
                                          <p:spTgt spid="315467"/>
                                        </p:tgtEl>
                                        <p:attrNameLst>
                                          <p:attrName>style.visibility</p:attrName>
                                        </p:attrNameLst>
                                      </p:cBhvr>
                                      <p:to>
                                        <p:strVal val="visible"/>
                                      </p:to>
                                    </p:set>
                                  </p:childTnLst>
                                  <p:subTnLst>
                                    <p:set>
                                      <p:cBhvr override="childStyle">
                                        <p:cTn dur="1" fill="hold" display="0" masterRel="sameClick" afterEffect="1">
                                          <p:stCondLst>
                                            <p:cond evt="end" delay="0">
                                              <p:tn val="215"/>
                                            </p:cond>
                                          </p:stCondLst>
                                        </p:cTn>
                                        <p:tgtEl>
                                          <p:spTgt spid="315467"/>
                                        </p:tgtEl>
                                        <p:attrNameLst>
                                          <p:attrName>style.visibility</p:attrName>
                                        </p:attrNameLst>
                                      </p:cBhvr>
                                      <p:to>
                                        <p:strVal val="hidden"/>
                                      </p:to>
                                    </p:set>
                                  </p:subTnLst>
                                </p:cTn>
                              </p:par>
                            </p:childTnLst>
                          </p:cTn>
                        </p:par>
                        <p:par>
                          <p:cTn id="217" fill="hold">
                            <p:stCondLst>
                              <p:cond delay="35500"/>
                            </p:stCondLst>
                            <p:childTnLst>
                              <p:par>
                                <p:cTn id="218" presetID="11" presetClass="entr" presetSubtype="0" fill="hold" nodeType="afterEffect">
                                  <p:stCondLst>
                                    <p:cond delay="0"/>
                                  </p:stCondLst>
                                  <p:childTnLst>
                                    <p:set>
                                      <p:cBhvr>
                                        <p:cTn id="219" dur="75">
                                          <p:stCondLst>
                                            <p:cond delay="0"/>
                                          </p:stCondLst>
                                        </p:cTn>
                                        <p:tgtEl>
                                          <p:spTgt spid="315468"/>
                                        </p:tgtEl>
                                        <p:attrNameLst>
                                          <p:attrName>style.visibility</p:attrName>
                                        </p:attrNameLst>
                                      </p:cBhvr>
                                      <p:to>
                                        <p:strVal val="visible"/>
                                      </p:to>
                                    </p:set>
                                  </p:childTnLst>
                                  <p:subTnLst>
                                    <p:set>
                                      <p:cBhvr override="childStyle">
                                        <p:cTn dur="1" fill="hold" display="0" masterRel="sameClick" afterEffect="1">
                                          <p:stCondLst>
                                            <p:cond evt="end" delay="0">
                                              <p:tn val="218"/>
                                            </p:cond>
                                          </p:stCondLst>
                                        </p:cTn>
                                        <p:tgtEl>
                                          <p:spTgt spid="315468"/>
                                        </p:tgtEl>
                                        <p:attrNameLst>
                                          <p:attrName>style.visibility</p:attrName>
                                        </p:attrNameLst>
                                      </p:cBhvr>
                                      <p:to>
                                        <p:strVal val="hidden"/>
                                      </p:to>
                                    </p:set>
                                  </p:subTnLst>
                                </p:cTn>
                              </p:par>
                            </p:childTnLst>
                          </p:cTn>
                        </p:par>
                        <p:par>
                          <p:cTn id="220" fill="hold">
                            <p:stCondLst>
                              <p:cond delay="36000"/>
                            </p:stCondLst>
                            <p:childTnLst>
                              <p:par>
                                <p:cTn id="221" presetID="11" presetClass="entr" presetSubtype="0" fill="hold" nodeType="afterEffect">
                                  <p:stCondLst>
                                    <p:cond delay="0"/>
                                  </p:stCondLst>
                                  <p:childTnLst>
                                    <p:set>
                                      <p:cBhvr>
                                        <p:cTn id="222" dur="75">
                                          <p:stCondLst>
                                            <p:cond delay="0"/>
                                          </p:stCondLst>
                                        </p:cTn>
                                        <p:tgtEl>
                                          <p:spTgt spid="315469"/>
                                        </p:tgtEl>
                                        <p:attrNameLst>
                                          <p:attrName>style.visibility</p:attrName>
                                        </p:attrNameLst>
                                      </p:cBhvr>
                                      <p:to>
                                        <p:strVal val="visible"/>
                                      </p:to>
                                    </p:set>
                                  </p:childTnLst>
                                  <p:subTnLst>
                                    <p:set>
                                      <p:cBhvr override="childStyle">
                                        <p:cTn dur="1" fill="hold" display="0" masterRel="sameClick" afterEffect="1">
                                          <p:stCondLst>
                                            <p:cond evt="end" delay="0">
                                              <p:tn val="221"/>
                                            </p:cond>
                                          </p:stCondLst>
                                        </p:cTn>
                                        <p:tgtEl>
                                          <p:spTgt spid="315469"/>
                                        </p:tgtEl>
                                        <p:attrNameLst>
                                          <p:attrName>style.visibility</p:attrName>
                                        </p:attrNameLst>
                                      </p:cBhvr>
                                      <p:to>
                                        <p:strVal val="hidden"/>
                                      </p:to>
                                    </p:set>
                                  </p:subTnLst>
                                </p:cTn>
                              </p:par>
                            </p:childTnLst>
                          </p:cTn>
                        </p:par>
                        <p:par>
                          <p:cTn id="223" fill="hold">
                            <p:stCondLst>
                              <p:cond delay="36500"/>
                            </p:stCondLst>
                            <p:childTnLst>
                              <p:par>
                                <p:cTn id="224" presetID="11" presetClass="entr" presetSubtype="0" fill="hold" nodeType="afterEffect">
                                  <p:stCondLst>
                                    <p:cond delay="0"/>
                                  </p:stCondLst>
                                  <p:childTnLst>
                                    <p:set>
                                      <p:cBhvr>
                                        <p:cTn id="225" dur="75">
                                          <p:stCondLst>
                                            <p:cond delay="0"/>
                                          </p:stCondLst>
                                        </p:cTn>
                                        <p:tgtEl>
                                          <p:spTgt spid="315470"/>
                                        </p:tgtEl>
                                        <p:attrNameLst>
                                          <p:attrName>style.visibility</p:attrName>
                                        </p:attrNameLst>
                                      </p:cBhvr>
                                      <p:to>
                                        <p:strVal val="visible"/>
                                      </p:to>
                                    </p:set>
                                  </p:childTnLst>
                                  <p:subTnLst>
                                    <p:set>
                                      <p:cBhvr override="childStyle">
                                        <p:cTn dur="1" fill="hold" display="0" masterRel="sameClick" afterEffect="1">
                                          <p:stCondLst>
                                            <p:cond evt="end" delay="0">
                                              <p:tn val="224"/>
                                            </p:cond>
                                          </p:stCondLst>
                                        </p:cTn>
                                        <p:tgtEl>
                                          <p:spTgt spid="315470"/>
                                        </p:tgtEl>
                                        <p:attrNameLst>
                                          <p:attrName>style.visibility</p:attrName>
                                        </p:attrNameLst>
                                      </p:cBhvr>
                                      <p:to>
                                        <p:strVal val="hidden"/>
                                      </p:to>
                                    </p:set>
                                  </p:subTnLst>
                                </p:cTn>
                              </p:par>
                            </p:childTnLst>
                          </p:cTn>
                        </p:par>
                        <p:par>
                          <p:cTn id="226" fill="hold">
                            <p:stCondLst>
                              <p:cond delay="37000"/>
                            </p:stCondLst>
                            <p:childTnLst>
                              <p:par>
                                <p:cTn id="227" presetID="11" presetClass="entr" presetSubtype="0" fill="hold" nodeType="afterEffect">
                                  <p:stCondLst>
                                    <p:cond delay="0"/>
                                  </p:stCondLst>
                                  <p:childTnLst>
                                    <p:set>
                                      <p:cBhvr>
                                        <p:cTn id="228" dur="75">
                                          <p:stCondLst>
                                            <p:cond delay="0"/>
                                          </p:stCondLst>
                                        </p:cTn>
                                        <p:tgtEl>
                                          <p:spTgt spid="315471"/>
                                        </p:tgtEl>
                                        <p:attrNameLst>
                                          <p:attrName>style.visibility</p:attrName>
                                        </p:attrNameLst>
                                      </p:cBhvr>
                                      <p:to>
                                        <p:strVal val="visible"/>
                                      </p:to>
                                    </p:set>
                                  </p:childTnLst>
                                  <p:subTnLst>
                                    <p:set>
                                      <p:cBhvr override="childStyle">
                                        <p:cTn dur="1" fill="hold" display="0" masterRel="sameClick" afterEffect="1">
                                          <p:stCondLst>
                                            <p:cond evt="end" delay="0">
                                              <p:tn val="227"/>
                                            </p:cond>
                                          </p:stCondLst>
                                        </p:cTn>
                                        <p:tgtEl>
                                          <p:spTgt spid="315471"/>
                                        </p:tgtEl>
                                        <p:attrNameLst>
                                          <p:attrName>style.visibility</p:attrName>
                                        </p:attrNameLst>
                                      </p:cBhvr>
                                      <p:to>
                                        <p:strVal val="hidden"/>
                                      </p:to>
                                    </p:set>
                                  </p:subTnLst>
                                </p:cTn>
                              </p:par>
                            </p:childTnLst>
                          </p:cTn>
                        </p:par>
                        <p:par>
                          <p:cTn id="229" fill="hold">
                            <p:stCondLst>
                              <p:cond delay="37500"/>
                            </p:stCondLst>
                            <p:childTnLst>
                              <p:par>
                                <p:cTn id="230" presetID="11" presetClass="entr" presetSubtype="0" fill="hold" nodeType="afterEffect">
                                  <p:stCondLst>
                                    <p:cond delay="0"/>
                                  </p:stCondLst>
                                  <p:childTnLst>
                                    <p:set>
                                      <p:cBhvr>
                                        <p:cTn id="231" dur="75">
                                          <p:stCondLst>
                                            <p:cond delay="0"/>
                                          </p:stCondLst>
                                        </p:cTn>
                                        <p:tgtEl>
                                          <p:spTgt spid="315472"/>
                                        </p:tgtEl>
                                        <p:attrNameLst>
                                          <p:attrName>style.visibility</p:attrName>
                                        </p:attrNameLst>
                                      </p:cBhvr>
                                      <p:to>
                                        <p:strVal val="visible"/>
                                      </p:to>
                                    </p:set>
                                  </p:childTnLst>
                                  <p:subTnLst>
                                    <p:set>
                                      <p:cBhvr override="childStyle">
                                        <p:cTn dur="1" fill="hold" display="0" masterRel="sameClick" afterEffect="1">
                                          <p:stCondLst>
                                            <p:cond evt="end" delay="0">
                                              <p:tn val="230"/>
                                            </p:cond>
                                          </p:stCondLst>
                                        </p:cTn>
                                        <p:tgtEl>
                                          <p:spTgt spid="315472"/>
                                        </p:tgtEl>
                                        <p:attrNameLst>
                                          <p:attrName>style.visibility</p:attrName>
                                        </p:attrNameLst>
                                      </p:cBhvr>
                                      <p:to>
                                        <p:strVal val="hidden"/>
                                      </p:to>
                                    </p:set>
                                  </p:subTnLst>
                                </p:cTn>
                              </p:par>
                            </p:childTnLst>
                          </p:cTn>
                        </p:par>
                        <p:par>
                          <p:cTn id="232" fill="hold">
                            <p:stCondLst>
                              <p:cond delay="38000"/>
                            </p:stCondLst>
                            <p:childTnLst>
                              <p:par>
                                <p:cTn id="233" presetID="11" presetClass="entr" presetSubtype="0" fill="hold" nodeType="afterEffect">
                                  <p:stCondLst>
                                    <p:cond delay="0"/>
                                  </p:stCondLst>
                                  <p:childTnLst>
                                    <p:set>
                                      <p:cBhvr>
                                        <p:cTn id="234" dur="75">
                                          <p:stCondLst>
                                            <p:cond delay="0"/>
                                          </p:stCondLst>
                                        </p:cTn>
                                        <p:tgtEl>
                                          <p:spTgt spid="315473"/>
                                        </p:tgtEl>
                                        <p:attrNameLst>
                                          <p:attrName>style.visibility</p:attrName>
                                        </p:attrNameLst>
                                      </p:cBhvr>
                                      <p:to>
                                        <p:strVal val="visible"/>
                                      </p:to>
                                    </p:set>
                                  </p:childTnLst>
                                  <p:subTnLst>
                                    <p:set>
                                      <p:cBhvr override="childStyle">
                                        <p:cTn dur="1" fill="hold" display="0" masterRel="sameClick" afterEffect="1">
                                          <p:stCondLst>
                                            <p:cond evt="end" delay="0">
                                              <p:tn val="233"/>
                                            </p:cond>
                                          </p:stCondLst>
                                        </p:cTn>
                                        <p:tgtEl>
                                          <p:spTgt spid="315473"/>
                                        </p:tgtEl>
                                        <p:attrNameLst>
                                          <p:attrName>style.visibility</p:attrName>
                                        </p:attrNameLst>
                                      </p:cBhvr>
                                      <p:to>
                                        <p:strVal val="hidden"/>
                                      </p:to>
                                    </p:set>
                                  </p:subTnLst>
                                </p:cTn>
                              </p:par>
                            </p:childTnLst>
                          </p:cTn>
                        </p:par>
                        <p:par>
                          <p:cTn id="235" fill="hold">
                            <p:stCondLst>
                              <p:cond delay="38500"/>
                            </p:stCondLst>
                            <p:childTnLst>
                              <p:par>
                                <p:cTn id="236" presetID="11" presetClass="entr" presetSubtype="0" fill="hold" nodeType="afterEffect">
                                  <p:stCondLst>
                                    <p:cond delay="0"/>
                                  </p:stCondLst>
                                  <p:childTnLst>
                                    <p:set>
                                      <p:cBhvr>
                                        <p:cTn id="237" dur="75">
                                          <p:stCondLst>
                                            <p:cond delay="0"/>
                                          </p:stCondLst>
                                        </p:cTn>
                                        <p:tgtEl>
                                          <p:spTgt spid="315474"/>
                                        </p:tgtEl>
                                        <p:attrNameLst>
                                          <p:attrName>style.visibility</p:attrName>
                                        </p:attrNameLst>
                                      </p:cBhvr>
                                      <p:to>
                                        <p:strVal val="visible"/>
                                      </p:to>
                                    </p:set>
                                  </p:childTnLst>
                                  <p:subTnLst>
                                    <p:set>
                                      <p:cBhvr override="childStyle">
                                        <p:cTn dur="1" fill="hold" display="0" masterRel="sameClick" afterEffect="1">
                                          <p:stCondLst>
                                            <p:cond evt="end" delay="0">
                                              <p:tn val="236"/>
                                            </p:cond>
                                          </p:stCondLst>
                                        </p:cTn>
                                        <p:tgtEl>
                                          <p:spTgt spid="315474"/>
                                        </p:tgtEl>
                                        <p:attrNameLst>
                                          <p:attrName>style.visibility</p:attrName>
                                        </p:attrNameLst>
                                      </p:cBhvr>
                                      <p:to>
                                        <p:strVal val="hidden"/>
                                      </p:to>
                                    </p:set>
                                  </p:subTnLst>
                                </p:cTn>
                              </p:par>
                            </p:childTnLst>
                          </p:cTn>
                        </p:par>
                        <p:par>
                          <p:cTn id="238" fill="hold">
                            <p:stCondLst>
                              <p:cond delay="39000"/>
                            </p:stCondLst>
                            <p:childTnLst>
                              <p:par>
                                <p:cTn id="239" presetID="11" presetClass="entr" presetSubtype="0" fill="hold" nodeType="afterEffect">
                                  <p:stCondLst>
                                    <p:cond delay="0"/>
                                  </p:stCondLst>
                                  <p:childTnLst>
                                    <p:set>
                                      <p:cBhvr>
                                        <p:cTn id="240" dur="75">
                                          <p:stCondLst>
                                            <p:cond delay="0"/>
                                          </p:stCondLst>
                                        </p:cTn>
                                        <p:tgtEl>
                                          <p:spTgt spid="315475"/>
                                        </p:tgtEl>
                                        <p:attrNameLst>
                                          <p:attrName>style.visibility</p:attrName>
                                        </p:attrNameLst>
                                      </p:cBhvr>
                                      <p:to>
                                        <p:strVal val="visible"/>
                                      </p:to>
                                    </p:set>
                                  </p:childTnLst>
                                  <p:subTnLst>
                                    <p:set>
                                      <p:cBhvr override="childStyle">
                                        <p:cTn dur="1" fill="hold" display="0" masterRel="sameClick" afterEffect="1">
                                          <p:stCondLst>
                                            <p:cond evt="end" delay="0">
                                              <p:tn val="239"/>
                                            </p:cond>
                                          </p:stCondLst>
                                        </p:cTn>
                                        <p:tgtEl>
                                          <p:spTgt spid="315475"/>
                                        </p:tgtEl>
                                        <p:attrNameLst>
                                          <p:attrName>style.visibility</p:attrName>
                                        </p:attrNameLst>
                                      </p:cBhvr>
                                      <p:to>
                                        <p:strVal val="hidden"/>
                                      </p:to>
                                    </p:set>
                                  </p:subTnLst>
                                </p:cTn>
                              </p:par>
                            </p:childTnLst>
                          </p:cTn>
                        </p:par>
                        <p:par>
                          <p:cTn id="241" fill="hold">
                            <p:stCondLst>
                              <p:cond delay="39500"/>
                            </p:stCondLst>
                            <p:childTnLst>
                              <p:par>
                                <p:cTn id="242" presetID="11" presetClass="entr" presetSubtype="0" fill="hold" nodeType="afterEffect">
                                  <p:stCondLst>
                                    <p:cond delay="0"/>
                                  </p:stCondLst>
                                  <p:childTnLst>
                                    <p:set>
                                      <p:cBhvr>
                                        <p:cTn id="243" dur="75">
                                          <p:stCondLst>
                                            <p:cond delay="0"/>
                                          </p:stCondLst>
                                        </p:cTn>
                                        <p:tgtEl>
                                          <p:spTgt spid="315476"/>
                                        </p:tgtEl>
                                        <p:attrNameLst>
                                          <p:attrName>style.visibility</p:attrName>
                                        </p:attrNameLst>
                                      </p:cBhvr>
                                      <p:to>
                                        <p:strVal val="visible"/>
                                      </p:to>
                                    </p:set>
                                  </p:childTnLst>
                                  <p:subTnLst>
                                    <p:set>
                                      <p:cBhvr override="childStyle">
                                        <p:cTn dur="1" fill="hold" display="0" masterRel="sameClick" afterEffect="1">
                                          <p:stCondLst>
                                            <p:cond evt="end" delay="0">
                                              <p:tn val="242"/>
                                            </p:cond>
                                          </p:stCondLst>
                                        </p:cTn>
                                        <p:tgtEl>
                                          <p:spTgt spid="315476"/>
                                        </p:tgtEl>
                                        <p:attrNameLst>
                                          <p:attrName>style.visibility</p:attrName>
                                        </p:attrNameLst>
                                      </p:cBhvr>
                                      <p:to>
                                        <p:strVal val="hidden"/>
                                      </p:to>
                                    </p:set>
                                  </p:subTnLst>
                                </p:cTn>
                              </p:par>
                            </p:childTnLst>
                          </p:cTn>
                        </p:par>
                        <p:par>
                          <p:cTn id="244" fill="hold">
                            <p:stCondLst>
                              <p:cond delay="40000"/>
                            </p:stCondLst>
                            <p:childTnLst>
                              <p:par>
                                <p:cTn id="245" presetID="11" presetClass="entr" presetSubtype="0" fill="hold" nodeType="afterEffect">
                                  <p:stCondLst>
                                    <p:cond delay="0"/>
                                  </p:stCondLst>
                                  <p:childTnLst>
                                    <p:set>
                                      <p:cBhvr>
                                        <p:cTn id="246" dur="75">
                                          <p:stCondLst>
                                            <p:cond delay="0"/>
                                          </p:stCondLst>
                                        </p:cTn>
                                        <p:tgtEl>
                                          <p:spTgt spid="315477"/>
                                        </p:tgtEl>
                                        <p:attrNameLst>
                                          <p:attrName>style.visibility</p:attrName>
                                        </p:attrNameLst>
                                      </p:cBhvr>
                                      <p:to>
                                        <p:strVal val="visible"/>
                                      </p:to>
                                    </p:set>
                                  </p:childTnLst>
                                  <p:subTnLst>
                                    <p:set>
                                      <p:cBhvr override="childStyle">
                                        <p:cTn dur="1" fill="hold" display="0" masterRel="sameClick" afterEffect="1">
                                          <p:stCondLst>
                                            <p:cond evt="end" delay="0">
                                              <p:tn val="245"/>
                                            </p:cond>
                                          </p:stCondLst>
                                        </p:cTn>
                                        <p:tgtEl>
                                          <p:spTgt spid="315477"/>
                                        </p:tgtEl>
                                        <p:attrNameLst>
                                          <p:attrName>style.visibility</p:attrName>
                                        </p:attrNameLst>
                                      </p:cBhvr>
                                      <p:to>
                                        <p:strVal val="hidden"/>
                                      </p:to>
                                    </p:set>
                                  </p:subTnLst>
                                </p:cTn>
                              </p:par>
                            </p:childTnLst>
                          </p:cTn>
                        </p:par>
                        <p:par>
                          <p:cTn id="247" fill="hold">
                            <p:stCondLst>
                              <p:cond delay="40500"/>
                            </p:stCondLst>
                            <p:childTnLst>
                              <p:par>
                                <p:cTn id="248" presetID="11" presetClass="entr" presetSubtype="0" fill="hold" nodeType="afterEffect">
                                  <p:stCondLst>
                                    <p:cond delay="0"/>
                                  </p:stCondLst>
                                  <p:childTnLst>
                                    <p:set>
                                      <p:cBhvr>
                                        <p:cTn id="249" dur="75">
                                          <p:stCondLst>
                                            <p:cond delay="0"/>
                                          </p:stCondLst>
                                        </p:cTn>
                                        <p:tgtEl>
                                          <p:spTgt spid="315478"/>
                                        </p:tgtEl>
                                        <p:attrNameLst>
                                          <p:attrName>style.visibility</p:attrName>
                                        </p:attrNameLst>
                                      </p:cBhvr>
                                      <p:to>
                                        <p:strVal val="visible"/>
                                      </p:to>
                                    </p:set>
                                  </p:childTnLst>
                                  <p:subTnLst>
                                    <p:set>
                                      <p:cBhvr override="childStyle">
                                        <p:cTn dur="1" fill="hold" display="0" masterRel="sameClick" afterEffect="1">
                                          <p:stCondLst>
                                            <p:cond evt="end" delay="0">
                                              <p:tn val="248"/>
                                            </p:cond>
                                          </p:stCondLst>
                                        </p:cTn>
                                        <p:tgtEl>
                                          <p:spTgt spid="315478"/>
                                        </p:tgtEl>
                                        <p:attrNameLst>
                                          <p:attrName>style.visibility</p:attrName>
                                        </p:attrNameLst>
                                      </p:cBhvr>
                                      <p:to>
                                        <p:strVal val="hidden"/>
                                      </p:to>
                                    </p:set>
                                  </p:subTnLst>
                                </p:cTn>
                              </p:par>
                            </p:childTnLst>
                          </p:cTn>
                        </p:par>
                        <p:par>
                          <p:cTn id="250" fill="hold">
                            <p:stCondLst>
                              <p:cond delay="41000"/>
                            </p:stCondLst>
                            <p:childTnLst>
                              <p:par>
                                <p:cTn id="251" presetID="11" presetClass="entr" presetSubtype="0" fill="hold" nodeType="afterEffect">
                                  <p:stCondLst>
                                    <p:cond delay="0"/>
                                  </p:stCondLst>
                                  <p:childTnLst>
                                    <p:set>
                                      <p:cBhvr>
                                        <p:cTn id="252" dur="75">
                                          <p:stCondLst>
                                            <p:cond delay="0"/>
                                          </p:stCondLst>
                                        </p:cTn>
                                        <p:tgtEl>
                                          <p:spTgt spid="315479"/>
                                        </p:tgtEl>
                                        <p:attrNameLst>
                                          <p:attrName>style.visibility</p:attrName>
                                        </p:attrNameLst>
                                      </p:cBhvr>
                                      <p:to>
                                        <p:strVal val="visible"/>
                                      </p:to>
                                    </p:set>
                                  </p:childTnLst>
                                  <p:subTnLst>
                                    <p:set>
                                      <p:cBhvr override="childStyle">
                                        <p:cTn dur="1" fill="hold" display="0" masterRel="sameClick" afterEffect="1">
                                          <p:stCondLst>
                                            <p:cond evt="end" delay="0">
                                              <p:tn val="251"/>
                                            </p:cond>
                                          </p:stCondLst>
                                        </p:cTn>
                                        <p:tgtEl>
                                          <p:spTgt spid="315479"/>
                                        </p:tgtEl>
                                        <p:attrNameLst>
                                          <p:attrName>style.visibility</p:attrName>
                                        </p:attrNameLst>
                                      </p:cBhvr>
                                      <p:to>
                                        <p:strVal val="hidden"/>
                                      </p:to>
                                    </p:set>
                                  </p:subTnLst>
                                </p:cTn>
                              </p:par>
                            </p:childTnLst>
                          </p:cTn>
                        </p:par>
                        <p:par>
                          <p:cTn id="253" fill="hold">
                            <p:stCondLst>
                              <p:cond delay="41500"/>
                            </p:stCondLst>
                            <p:childTnLst>
                              <p:par>
                                <p:cTn id="254" presetID="11" presetClass="entr" presetSubtype="0" fill="hold" nodeType="afterEffect">
                                  <p:stCondLst>
                                    <p:cond delay="0"/>
                                  </p:stCondLst>
                                  <p:childTnLst>
                                    <p:set>
                                      <p:cBhvr>
                                        <p:cTn id="255" dur="75">
                                          <p:stCondLst>
                                            <p:cond delay="0"/>
                                          </p:stCondLst>
                                        </p:cTn>
                                        <p:tgtEl>
                                          <p:spTgt spid="315480"/>
                                        </p:tgtEl>
                                        <p:attrNameLst>
                                          <p:attrName>style.visibility</p:attrName>
                                        </p:attrNameLst>
                                      </p:cBhvr>
                                      <p:to>
                                        <p:strVal val="visible"/>
                                      </p:to>
                                    </p:set>
                                  </p:childTnLst>
                                  <p:subTnLst>
                                    <p:set>
                                      <p:cBhvr override="childStyle">
                                        <p:cTn dur="1" fill="hold" display="0" masterRel="sameClick" afterEffect="1">
                                          <p:stCondLst>
                                            <p:cond evt="end" delay="0">
                                              <p:tn val="254"/>
                                            </p:cond>
                                          </p:stCondLst>
                                        </p:cTn>
                                        <p:tgtEl>
                                          <p:spTgt spid="315480"/>
                                        </p:tgtEl>
                                        <p:attrNameLst>
                                          <p:attrName>style.visibility</p:attrName>
                                        </p:attrNameLst>
                                      </p:cBhvr>
                                      <p:to>
                                        <p:strVal val="hidden"/>
                                      </p:to>
                                    </p:set>
                                  </p:subTnLst>
                                </p:cTn>
                              </p:par>
                            </p:childTnLst>
                          </p:cTn>
                        </p:par>
                        <p:par>
                          <p:cTn id="256" fill="hold">
                            <p:stCondLst>
                              <p:cond delay="42000"/>
                            </p:stCondLst>
                            <p:childTnLst>
                              <p:par>
                                <p:cTn id="257" presetID="11" presetClass="entr" presetSubtype="0" fill="hold" nodeType="afterEffect">
                                  <p:stCondLst>
                                    <p:cond delay="0"/>
                                  </p:stCondLst>
                                  <p:childTnLst>
                                    <p:set>
                                      <p:cBhvr>
                                        <p:cTn id="258" dur="75">
                                          <p:stCondLst>
                                            <p:cond delay="0"/>
                                          </p:stCondLst>
                                        </p:cTn>
                                        <p:tgtEl>
                                          <p:spTgt spid="315481"/>
                                        </p:tgtEl>
                                        <p:attrNameLst>
                                          <p:attrName>style.visibility</p:attrName>
                                        </p:attrNameLst>
                                      </p:cBhvr>
                                      <p:to>
                                        <p:strVal val="visible"/>
                                      </p:to>
                                    </p:set>
                                  </p:childTnLst>
                                  <p:subTnLst>
                                    <p:set>
                                      <p:cBhvr override="childStyle">
                                        <p:cTn dur="1" fill="hold" display="0" masterRel="sameClick" afterEffect="1">
                                          <p:stCondLst>
                                            <p:cond evt="end" delay="0">
                                              <p:tn val="257"/>
                                            </p:cond>
                                          </p:stCondLst>
                                        </p:cTn>
                                        <p:tgtEl>
                                          <p:spTgt spid="315481"/>
                                        </p:tgtEl>
                                        <p:attrNameLst>
                                          <p:attrName>style.visibility</p:attrName>
                                        </p:attrNameLst>
                                      </p:cBhvr>
                                      <p:to>
                                        <p:strVal val="hidden"/>
                                      </p:to>
                                    </p:set>
                                  </p:subTnLst>
                                </p:cTn>
                              </p:par>
                            </p:childTnLst>
                          </p:cTn>
                        </p:par>
                        <p:par>
                          <p:cTn id="259" fill="hold">
                            <p:stCondLst>
                              <p:cond delay="42500"/>
                            </p:stCondLst>
                            <p:childTnLst>
                              <p:par>
                                <p:cTn id="260" presetID="11" presetClass="entr" presetSubtype="0" fill="hold" nodeType="afterEffect">
                                  <p:stCondLst>
                                    <p:cond delay="0"/>
                                  </p:stCondLst>
                                  <p:childTnLst>
                                    <p:set>
                                      <p:cBhvr>
                                        <p:cTn id="261" dur="75">
                                          <p:stCondLst>
                                            <p:cond delay="0"/>
                                          </p:stCondLst>
                                        </p:cTn>
                                        <p:tgtEl>
                                          <p:spTgt spid="315482"/>
                                        </p:tgtEl>
                                        <p:attrNameLst>
                                          <p:attrName>style.visibility</p:attrName>
                                        </p:attrNameLst>
                                      </p:cBhvr>
                                      <p:to>
                                        <p:strVal val="visible"/>
                                      </p:to>
                                    </p:set>
                                  </p:childTnLst>
                                  <p:subTnLst>
                                    <p:set>
                                      <p:cBhvr override="childStyle">
                                        <p:cTn dur="1" fill="hold" display="0" masterRel="sameClick" afterEffect="1">
                                          <p:stCondLst>
                                            <p:cond evt="end" delay="0">
                                              <p:tn val="260"/>
                                            </p:cond>
                                          </p:stCondLst>
                                        </p:cTn>
                                        <p:tgtEl>
                                          <p:spTgt spid="315482"/>
                                        </p:tgtEl>
                                        <p:attrNameLst>
                                          <p:attrName>style.visibility</p:attrName>
                                        </p:attrNameLst>
                                      </p:cBhvr>
                                      <p:to>
                                        <p:strVal val="hidden"/>
                                      </p:to>
                                    </p:set>
                                  </p:subTnLst>
                                </p:cTn>
                              </p:par>
                            </p:childTnLst>
                          </p:cTn>
                        </p:par>
                        <p:par>
                          <p:cTn id="262" fill="hold">
                            <p:stCondLst>
                              <p:cond delay="43000"/>
                            </p:stCondLst>
                            <p:childTnLst>
                              <p:par>
                                <p:cTn id="263" presetID="11" presetClass="entr" presetSubtype="0" fill="hold" nodeType="afterEffect">
                                  <p:stCondLst>
                                    <p:cond delay="0"/>
                                  </p:stCondLst>
                                  <p:childTnLst>
                                    <p:set>
                                      <p:cBhvr>
                                        <p:cTn id="264" dur="75">
                                          <p:stCondLst>
                                            <p:cond delay="0"/>
                                          </p:stCondLst>
                                        </p:cTn>
                                        <p:tgtEl>
                                          <p:spTgt spid="315483"/>
                                        </p:tgtEl>
                                        <p:attrNameLst>
                                          <p:attrName>style.visibility</p:attrName>
                                        </p:attrNameLst>
                                      </p:cBhvr>
                                      <p:to>
                                        <p:strVal val="visible"/>
                                      </p:to>
                                    </p:set>
                                  </p:childTnLst>
                                  <p:subTnLst>
                                    <p:set>
                                      <p:cBhvr override="childStyle">
                                        <p:cTn dur="1" fill="hold" display="0" masterRel="sameClick" afterEffect="1">
                                          <p:stCondLst>
                                            <p:cond evt="end" delay="0">
                                              <p:tn val="263"/>
                                            </p:cond>
                                          </p:stCondLst>
                                        </p:cTn>
                                        <p:tgtEl>
                                          <p:spTgt spid="315483"/>
                                        </p:tgtEl>
                                        <p:attrNameLst>
                                          <p:attrName>style.visibility</p:attrName>
                                        </p:attrNameLst>
                                      </p:cBhvr>
                                      <p:to>
                                        <p:strVal val="hidden"/>
                                      </p:to>
                                    </p:set>
                                  </p:subTnLst>
                                </p:cTn>
                              </p:par>
                            </p:childTnLst>
                          </p:cTn>
                        </p:par>
                        <p:par>
                          <p:cTn id="265" fill="hold">
                            <p:stCondLst>
                              <p:cond delay="43500"/>
                            </p:stCondLst>
                            <p:childTnLst>
                              <p:par>
                                <p:cTn id="266" presetID="11" presetClass="entr" presetSubtype="0" fill="hold" nodeType="afterEffect">
                                  <p:stCondLst>
                                    <p:cond delay="0"/>
                                  </p:stCondLst>
                                  <p:childTnLst>
                                    <p:set>
                                      <p:cBhvr>
                                        <p:cTn id="267" dur="75">
                                          <p:stCondLst>
                                            <p:cond delay="0"/>
                                          </p:stCondLst>
                                        </p:cTn>
                                        <p:tgtEl>
                                          <p:spTgt spid="315484"/>
                                        </p:tgtEl>
                                        <p:attrNameLst>
                                          <p:attrName>style.visibility</p:attrName>
                                        </p:attrNameLst>
                                      </p:cBhvr>
                                      <p:to>
                                        <p:strVal val="visible"/>
                                      </p:to>
                                    </p:set>
                                  </p:childTnLst>
                                  <p:subTnLst>
                                    <p:set>
                                      <p:cBhvr override="childStyle">
                                        <p:cTn dur="1" fill="hold" display="0" masterRel="sameClick" afterEffect="1">
                                          <p:stCondLst>
                                            <p:cond evt="end" delay="0">
                                              <p:tn val="266"/>
                                            </p:cond>
                                          </p:stCondLst>
                                        </p:cTn>
                                        <p:tgtEl>
                                          <p:spTgt spid="315484"/>
                                        </p:tgtEl>
                                        <p:attrNameLst>
                                          <p:attrName>style.visibility</p:attrName>
                                        </p:attrNameLst>
                                      </p:cBhvr>
                                      <p:to>
                                        <p:strVal val="hidden"/>
                                      </p:to>
                                    </p:set>
                                  </p:subTnLst>
                                </p:cTn>
                              </p:par>
                            </p:childTnLst>
                          </p:cTn>
                        </p:par>
                        <p:par>
                          <p:cTn id="268" fill="hold">
                            <p:stCondLst>
                              <p:cond delay="44000"/>
                            </p:stCondLst>
                            <p:childTnLst>
                              <p:par>
                                <p:cTn id="269" presetID="11" presetClass="entr" presetSubtype="0" fill="hold" nodeType="afterEffect">
                                  <p:stCondLst>
                                    <p:cond delay="0"/>
                                  </p:stCondLst>
                                  <p:childTnLst>
                                    <p:set>
                                      <p:cBhvr>
                                        <p:cTn id="270" dur="75">
                                          <p:stCondLst>
                                            <p:cond delay="0"/>
                                          </p:stCondLst>
                                        </p:cTn>
                                        <p:tgtEl>
                                          <p:spTgt spid="315485"/>
                                        </p:tgtEl>
                                        <p:attrNameLst>
                                          <p:attrName>style.visibility</p:attrName>
                                        </p:attrNameLst>
                                      </p:cBhvr>
                                      <p:to>
                                        <p:strVal val="visible"/>
                                      </p:to>
                                    </p:set>
                                  </p:childTnLst>
                                  <p:subTnLst>
                                    <p:set>
                                      <p:cBhvr override="childStyle">
                                        <p:cTn dur="1" fill="hold" display="0" masterRel="sameClick" afterEffect="1">
                                          <p:stCondLst>
                                            <p:cond evt="end" delay="0">
                                              <p:tn val="269"/>
                                            </p:cond>
                                          </p:stCondLst>
                                        </p:cTn>
                                        <p:tgtEl>
                                          <p:spTgt spid="315485"/>
                                        </p:tgtEl>
                                        <p:attrNameLst>
                                          <p:attrName>style.visibility</p:attrName>
                                        </p:attrNameLst>
                                      </p:cBhvr>
                                      <p:to>
                                        <p:strVal val="hidden"/>
                                      </p:to>
                                    </p:set>
                                  </p:subTnLst>
                                </p:cTn>
                              </p:par>
                            </p:childTnLst>
                          </p:cTn>
                        </p:par>
                        <p:par>
                          <p:cTn id="271" fill="hold">
                            <p:stCondLst>
                              <p:cond delay="44500"/>
                            </p:stCondLst>
                            <p:childTnLst>
                              <p:par>
                                <p:cTn id="272" presetID="11" presetClass="entr" presetSubtype="0" fill="hold" nodeType="afterEffect">
                                  <p:stCondLst>
                                    <p:cond delay="0"/>
                                  </p:stCondLst>
                                  <p:childTnLst>
                                    <p:set>
                                      <p:cBhvr>
                                        <p:cTn id="273" dur="75">
                                          <p:stCondLst>
                                            <p:cond delay="0"/>
                                          </p:stCondLst>
                                        </p:cTn>
                                        <p:tgtEl>
                                          <p:spTgt spid="315486"/>
                                        </p:tgtEl>
                                        <p:attrNameLst>
                                          <p:attrName>style.visibility</p:attrName>
                                        </p:attrNameLst>
                                      </p:cBhvr>
                                      <p:to>
                                        <p:strVal val="visible"/>
                                      </p:to>
                                    </p:set>
                                  </p:childTnLst>
                                  <p:subTnLst>
                                    <p:set>
                                      <p:cBhvr override="childStyle">
                                        <p:cTn dur="1" fill="hold" display="0" masterRel="sameClick" afterEffect="1">
                                          <p:stCondLst>
                                            <p:cond evt="end" delay="0">
                                              <p:tn val="272"/>
                                            </p:cond>
                                          </p:stCondLst>
                                        </p:cTn>
                                        <p:tgtEl>
                                          <p:spTgt spid="315486"/>
                                        </p:tgtEl>
                                        <p:attrNameLst>
                                          <p:attrName>style.visibility</p:attrName>
                                        </p:attrNameLst>
                                      </p:cBhvr>
                                      <p:to>
                                        <p:strVal val="hidden"/>
                                      </p:to>
                                    </p:set>
                                  </p:subTnLst>
                                </p:cTn>
                              </p:par>
                            </p:childTnLst>
                          </p:cTn>
                        </p:par>
                        <p:par>
                          <p:cTn id="274" fill="hold">
                            <p:stCondLst>
                              <p:cond delay="45000"/>
                            </p:stCondLst>
                            <p:childTnLst>
                              <p:par>
                                <p:cTn id="275" presetID="11" presetClass="entr" presetSubtype="0" fill="hold" nodeType="afterEffect">
                                  <p:stCondLst>
                                    <p:cond delay="0"/>
                                  </p:stCondLst>
                                  <p:childTnLst>
                                    <p:set>
                                      <p:cBhvr>
                                        <p:cTn id="276" dur="75">
                                          <p:stCondLst>
                                            <p:cond delay="0"/>
                                          </p:stCondLst>
                                        </p:cTn>
                                        <p:tgtEl>
                                          <p:spTgt spid="315487"/>
                                        </p:tgtEl>
                                        <p:attrNameLst>
                                          <p:attrName>style.visibility</p:attrName>
                                        </p:attrNameLst>
                                      </p:cBhvr>
                                      <p:to>
                                        <p:strVal val="visible"/>
                                      </p:to>
                                    </p:set>
                                  </p:childTnLst>
                                  <p:subTnLst>
                                    <p:set>
                                      <p:cBhvr override="childStyle">
                                        <p:cTn dur="1" fill="hold" display="0" masterRel="sameClick" afterEffect="1">
                                          <p:stCondLst>
                                            <p:cond evt="end" delay="0">
                                              <p:tn val="275"/>
                                            </p:cond>
                                          </p:stCondLst>
                                        </p:cTn>
                                        <p:tgtEl>
                                          <p:spTgt spid="315487"/>
                                        </p:tgtEl>
                                        <p:attrNameLst>
                                          <p:attrName>style.visibility</p:attrName>
                                        </p:attrNameLst>
                                      </p:cBhvr>
                                      <p:to>
                                        <p:strVal val="hidden"/>
                                      </p:to>
                                    </p:set>
                                  </p:subTnLst>
                                </p:cTn>
                              </p:par>
                            </p:childTnLst>
                          </p:cTn>
                        </p:par>
                        <p:par>
                          <p:cTn id="277" fill="hold">
                            <p:stCondLst>
                              <p:cond delay="45500"/>
                            </p:stCondLst>
                            <p:childTnLst>
                              <p:par>
                                <p:cTn id="278" presetID="11" presetClass="entr" presetSubtype="0" fill="hold" nodeType="afterEffect">
                                  <p:stCondLst>
                                    <p:cond delay="0"/>
                                  </p:stCondLst>
                                  <p:childTnLst>
                                    <p:set>
                                      <p:cBhvr>
                                        <p:cTn id="279" dur="75">
                                          <p:stCondLst>
                                            <p:cond delay="0"/>
                                          </p:stCondLst>
                                        </p:cTn>
                                        <p:tgtEl>
                                          <p:spTgt spid="315488"/>
                                        </p:tgtEl>
                                        <p:attrNameLst>
                                          <p:attrName>style.visibility</p:attrName>
                                        </p:attrNameLst>
                                      </p:cBhvr>
                                      <p:to>
                                        <p:strVal val="visible"/>
                                      </p:to>
                                    </p:set>
                                  </p:childTnLst>
                                  <p:subTnLst>
                                    <p:set>
                                      <p:cBhvr override="childStyle">
                                        <p:cTn dur="1" fill="hold" display="0" masterRel="sameClick" afterEffect="1">
                                          <p:stCondLst>
                                            <p:cond evt="end" delay="0">
                                              <p:tn val="278"/>
                                            </p:cond>
                                          </p:stCondLst>
                                        </p:cTn>
                                        <p:tgtEl>
                                          <p:spTgt spid="315488"/>
                                        </p:tgtEl>
                                        <p:attrNameLst>
                                          <p:attrName>style.visibility</p:attrName>
                                        </p:attrNameLst>
                                      </p:cBhvr>
                                      <p:to>
                                        <p:strVal val="hidden"/>
                                      </p:to>
                                    </p:set>
                                  </p:subTnLst>
                                </p:cTn>
                              </p:par>
                            </p:childTnLst>
                          </p:cTn>
                        </p:par>
                        <p:par>
                          <p:cTn id="280" fill="hold">
                            <p:stCondLst>
                              <p:cond delay="46000"/>
                            </p:stCondLst>
                            <p:childTnLst>
                              <p:par>
                                <p:cTn id="281" presetID="11" presetClass="entr" presetSubtype="0" fill="hold" nodeType="afterEffect">
                                  <p:stCondLst>
                                    <p:cond delay="0"/>
                                  </p:stCondLst>
                                  <p:childTnLst>
                                    <p:set>
                                      <p:cBhvr>
                                        <p:cTn id="282" dur="75">
                                          <p:stCondLst>
                                            <p:cond delay="0"/>
                                          </p:stCondLst>
                                        </p:cTn>
                                        <p:tgtEl>
                                          <p:spTgt spid="315489"/>
                                        </p:tgtEl>
                                        <p:attrNameLst>
                                          <p:attrName>style.visibility</p:attrName>
                                        </p:attrNameLst>
                                      </p:cBhvr>
                                      <p:to>
                                        <p:strVal val="visible"/>
                                      </p:to>
                                    </p:set>
                                  </p:childTnLst>
                                  <p:subTnLst>
                                    <p:set>
                                      <p:cBhvr override="childStyle">
                                        <p:cTn dur="1" fill="hold" display="0" masterRel="sameClick" afterEffect="1">
                                          <p:stCondLst>
                                            <p:cond evt="end" delay="0">
                                              <p:tn val="281"/>
                                            </p:cond>
                                          </p:stCondLst>
                                        </p:cTn>
                                        <p:tgtEl>
                                          <p:spTgt spid="315489"/>
                                        </p:tgtEl>
                                        <p:attrNameLst>
                                          <p:attrName>style.visibility</p:attrName>
                                        </p:attrNameLst>
                                      </p:cBhvr>
                                      <p:to>
                                        <p:strVal val="hidden"/>
                                      </p:to>
                                    </p:set>
                                  </p:subTnLst>
                                </p:cTn>
                              </p:par>
                            </p:childTnLst>
                          </p:cTn>
                        </p:par>
                        <p:par>
                          <p:cTn id="283" fill="hold">
                            <p:stCondLst>
                              <p:cond delay="46500"/>
                            </p:stCondLst>
                            <p:childTnLst>
                              <p:par>
                                <p:cTn id="284" presetID="11" presetClass="entr" presetSubtype="0" fill="hold" nodeType="afterEffect">
                                  <p:stCondLst>
                                    <p:cond delay="0"/>
                                  </p:stCondLst>
                                  <p:childTnLst>
                                    <p:set>
                                      <p:cBhvr>
                                        <p:cTn id="285" dur="75">
                                          <p:stCondLst>
                                            <p:cond delay="0"/>
                                          </p:stCondLst>
                                        </p:cTn>
                                        <p:tgtEl>
                                          <p:spTgt spid="315490"/>
                                        </p:tgtEl>
                                        <p:attrNameLst>
                                          <p:attrName>style.visibility</p:attrName>
                                        </p:attrNameLst>
                                      </p:cBhvr>
                                      <p:to>
                                        <p:strVal val="visible"/>
                                      </p:to>
                                    </p:set>
                                  </p:childTnLst>
                                  <p:subTnLst>
                                    <p:set>
                                      <p:cBhvr override="childStyle">
                                        <p:cTn dur="1" fill="hold" display="0" masterRel="sameClick" afterEffect="1">
                                          <p:stCondLst>
                                            <p:cond evt="end" delay="0">
                                              <p:tn val="284"/>
                                            </p:cond>
                                          </p:stCondLst>
                                        </p:cTn>
                                        <p:tgtEl>
                                          <p:spTgt spid="315490"/>
                                        </p:tgtEl>
                                        <p:attrNameLst>
                                          <p:attrName>style.visibility</p:attrName>
                                        </p:attrNameLst>
                                      </p:cBhvr>
                                      <p:to>
                                        <p:strVal val="hidden"/>
                                      </p:to>
                                    </p:set>
                                  </p:subTnLst>
                                </p:cTn>
                              </p:par>
                            </p:childTnLst>
                          </p:cTn>
                        </p:par>
                        <p:par>
                          <p:cTn id="286" fill="hold">
                            <p:stCondLst>
                              <p:cond delay="47000"/>
                            </p:stCondLst>
                            <p:childTnLst>
                              <p:par>
                                <p:cTn id="287" presetID="11" presetClass="entr" presetSubtype="0" fill="hold" nodeType="afterEffect">
                                  <p:stCondLst>
                                    <p:cond delay="0"/>
                                  </p:stCondLst>
                                  <p:childTnLst>
                                    <p:set>
                                      <p:cBhvr>
                                        <p:cTn id="288" dur="75">
                                          <p:stCondLst>
                                            <p:cond delay="0"/>
                                          </p:stCondLst>
                                        </p:cTn>
                                        <p:tgtEl>
                                          <p:spTgt spid="315491"/>
                                        </p:tgtEl>
                                        <p:attrNameLst>
                                          <p:attrName>style.visibility</p:attrName>
                                        </p:attrNameLst>
                                      </p:cBhvr>
                                      <p:to>
                                        <p:strVal val="visible"/>
                                      </p:to>
                                    </p:set>
                                  </p:childTnLst>
                                  <p:subTnLst>
                                    <p:set>
                                      <p:cBhvr override="childStyle">
                                        <p:cTn dur="1" fill="hold" display="0" masterRel="sameClick" afterEffect="1">
                                          <p:stCondLst>
                                            <p:cond evt="end" delay="0">
                                              <p:tn val="287"/>
                                            </p:cond>
                                          </p:stCondLst>
                                        </p:cTn>
                                        <p:tgtEl>
                                          <p:spTgt spid="315491"/>
                                        </p:tgtEl>
                                        <p:attrNameLst>
                                          <p:attrName>style.visibility</p:attrName>
                                        </p:attrNameLst>
                                      </p:cBhvr>
                                      <p:to>
                                        <p:strVal val="hidden"/>
                                      </p:to>
                                    </p:set>
                                  </p:subTnLst>
                                </p:cTn>
                              </p:par>
                            </p:childTnLst>
                          </p:cTn>
                        </p:par>
                        <p:par>
                          <p:cTn id="289" fill="hold">
                            <p:stCondLst>
                              <p:cond delay="47500"/>
                            </p:stCondLst>
                            <p:childTnLst>
                              <p:par>
                                <p:cTn id="290" presetID="11" presetClass="entr" presetSubtype="0" fill="hold" nodeType="afterEffect">
                                  <p:stCondLst>
                                    <p:cond delay="0"/>
                                  </p:stCondLst>
                                  <p:childTnLst>
                                    <p:set>
                                      <p:cBhvr>
                                        <p:cTn id="291" dur="75">
                                          <p:stCondLst>
                                            <p:cond delay="0"/>
                                          </p:stCondLst>
                                        </p:cTn>
                                        <p:tgtEl>
                                          <p:spTgt spid="315492"/>
                                        </p:tgtEl>
                                        <p:attrNameLst>
                                          <p:attrName>style.visibility</p:attrName>
                                        </p:attrNameLst>
                                      </p:cBhvr>
                                      <p:to>
                                        <p:strVal val="visible"/>
                                      </p:to>
                                    </p:set>
                                  </p:childTnLst>
                                  <p:subTnLst>
                                    <p:set>
                                      <p:cBhvr override="childStyle">
                                        <p:cTn dur="1" fill="hold" display="0" masterRel="sameClick" afterEffect="1">
                                          <p:stCondLst>
                                            <p:cond evt="end" delay="0">
                                              <p:tn val="290"/>
                                            </p:cond>
                                          </p:stCondLst>
                                        </p:cTn>
                                        <p:tgtEl>
                                          <p:spTgt spid="315492"/>
                                        </p:tgtEl>
                                        <p:attrNameLst>
                                          <p:attrName>style.visibility</p:attrName>
                                        </p:attrNameLst>
                                      </p:cBhvr>
                                      <p:to>
                                        <p:strVal val="hidden"/>
                                      </p:to>
                                    </p:set>
                                  </p:subTnLst>
                                </p:cTn>
                              </p:par>
                            </p:childTnLst>
                          </p:cTn>
                        </p:par>
                        <p:par>
                          <p:cTn id="292" fill="hold">
                            <p:stCondLst>
                              <p:cond delay="48000"/>
                            </p:stCondLst>
                            <p:childTnLst>
                              <p:par>
                                <p:cTn id="293" presetID="11" presetClass="entr" presetSubtype="0" fill="hold" nodeType="afterEffect">
                                  <p:stCondLst>
                                    <p:cond delay="0"/>
                                  </p:stCondLst>
                                  <p:childTnLst>
                                    <p:set>
                                      <p:cBhvr>
                                        <p:cTn id="294" dur="75">
                                          <p:stCondLst>
                                            <p:cond delay="0"/>
                                          </p:stCondLst>
                                        </p:cTn>
                                        <p:tgtEl>
                                          <p:spTgt spid="315493"/>
                                        </p:tgtEl>
                                        <p:attrNameLst>
                                          <p:attrName>style.visibility</p:attrName>
                                        </p:attrNameLst>
                                      </p:cBhvr>
                                      <p:to>
                                        <p:strVal val="visible"/>
                                      </p:to>
                                    </p:set>
                                  </p:childTnLst>
                                  <p:subTnLst>
                                    <p:set>
                                      <p:cBhvr override="childStyle">
                                        <p:cTn dur="1" fill="hold" display="0" masterRel="sameClick" afterEffect="1">
                                          <p:stCondLst>
                                            <p:cond evt="end" delay="0">
                                              <p:tn val="293"/>
                                            </p:cond>
                                          </p:stCondLst>
                                        </p:cTn>
                                        <p:tgtEl>
                                          <p:spTgt spid="315493"/>
                                        </p:tgtEl>
                                        <p:attrNameLst>
                                          <p:attrName>style.visibility</p:attrName>
                                        </p:attrNameLst>
                                      </p:cBhvr>
                                      <p:to>
                                        <p:strVal val="hidden"/>
                                      </p:to>
                                    </p:set>
                                  </p:subTnLst>
                                </p:cTn>
                              </p:par>
                            </p:childTnLst>
                          </p:cTn>
                        </p:par>
                        <p:par>
                          <p:cTn id="295" fill="hold">
                            <p:stCondLst>
                              <p:cond delay="48500"/>
                            </p:stCondLst>
                            <p:childTnLst>
                              <p:par>
                                <p:cTn id="296" presetID="11" presetClass="entr" presetSubtype="0" fill="hold" nodeType="afterEffect">
                                  <p:stCondLst>
                                    <p:cond delay="0"/>
                                  </p:stCondLst>
                                  <p:childTnLst>
                                    <p:set>
                                      <p:cBhvr>
                                        <p:cTn id="297" dur="75">
                                          <p:stCondLst>
                                            <p:cond delay="0"/>
                                          </p:stCondLst>
                                        </p:cTn>
                                        <p:tgtEl>
                                          <p:spTgt spid="315494"/>
                                        </p:tgtEl>
                                        <p:attrNameLst>
                                          <p:attrName>style.visibility</p:attrName>
                                        </p:attrNameLst>
                                      </p:cBhvr>
                                      <p:to>
                                        <p:strVal val="visible"/>
                                      </p:to>
                                    </p:set>
                                  </p:childTnLst>
                                  <p:subTnLst>
                                    <p:set>
                                      <p:cBhvr override="childStyle">
                                        <p:cTn dur="1" fill="hold" display="0" masterRel="sameClick" afterEffect="1">
                                          <p:stCondLst>
                                            <p:cond evt="end" delay="0">
                                              <p:tn val="296"/>
                                            </p:cond>
                                          </p:stCondLst>
                                        </p:cTn>
                                        <p:tgtEl>
                                          <p:spTgt spid="315494"/>
                                        </p:tgtEl>
                                        <p:attrNameLst>
                                          <p:attrName>style.visibility</p:attrName>
                                        </p:attrNameLst>
                                      </p:cBhvr>
                                      <p:to>
                                        <p:strVal val="hidden"/>
                                      </p:to>
                                    </p:set>
                                  </p:subTnLst>
                                </p:cTn>
                              </p:par>
                            </p:childTnLst>
                          </p:cTn>
                        </p:par>
                        <p:par>
                          <p:cTn id="298" fill="hold">
                            <p:stCondLst>
                              <p:cond delay="49000"/>
                            </p:stCondLst>
                            <p:childTnLst>
                              <p:par>
                                <p:cTn id="299" presetID="11" presetClass="entr" presetSubtype="0" fill="hold" nodeType="afterEffect">
                                  <p:stCondLst>
                                    <p:cond delay="0"/>
                                  </p:stCondLst>
                                  <p:childTnLst>
                                    <p:set>
                                      <p:cBhvr>
                                        <p:cTn id="300" dur="75">
                                          <p:stCondLst>
                                            <p:cond delay="0"/>
                                          </p:stCondLst>
                                        </p:cTn>
                                        <p:tgtEl>
                                          <p:spTgt spid="315495"/>
                                        </p:tgtEl>
                                        <p:attrNameLst>
                                          <p:attrName>style.visibility</p:attrName>
                                        </p:attrNameLst>
                                      </p:cBhvr>
                                      <p:to>
                                        <p:strVal val="visible"/>
                                      </p:to>
                                    </p:set>
                                  </p:childTnLst>
                                  <p:subTnLst>
                                    <p:set>
                                      <p:cBhvr override="childStyle">
                                        <p:cTn dur="1" fill="hold" display="0" masterRel="sameClick" afterEffect="1">
                                          <p:stCondLst>
                                            <p:cond evt="end" delay="0">
                                              <p:tn val="299"/>
                                            </p:cond>
                                          </p:stCondLst>
                                        </p:cTn>
                                        <p:tgtEl>
                                          <p:spTgt spid="31549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914400" y="3048000"/>
          <a:ext cx="1112838" cy="1049338"/>
        </p:xfrm>
        <a:graphic>
          <a:graphicData uri="http://schemas.openxmlformats.org/presentationml/2006/ole">
            <mc:AlternateContent xmlns:mc="http://schemas.openxmlformats.org/markup-compatibility/2006">
              <mc:Choice xmlns:v="urn:schemas-microsoft-com:vml" Requires="v">
                <p:oleObj spid="_x0000_s9176" name="Clip" r:id="rId1" imgW="3597275" imgH="3390900" progId="">
                  <p:embed/>
                </p:oleObj>
              </mc:Choice>
              <mc:Fallback>
                <p:oleObj name="Clip" r:id="rId1" imgW="3597275" imgH="33909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048000"/>
                        <a:ext cx="1112838" cy="1049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3"/>
          <p:cNvGraphicFramePr>
            <a:graphicFrameLocks noChangeAspect="1"/>
          </p:cNvGraphicFramePr>
          <p:nvPr/>
        </p:nvGraphicFramePr>
        <p:xfrm>
          <a:off x="7924800" y="3657600"/>
          <a:ext cx="857250" cy="822325"/>
        </p:xfrm>
        <a:graphic>
          <a:graphicData uri="http://schemas.openxmlformats.org/presentationml/2006/ole">
            <mc:AlternateContent xmlns:mc="http://schemas.openxmlformats.org/markup-compatibility/2006">
              <mc:Choice xmlns:v="urn:schemas-microsoft-com:vml" Requires="v">
                <p:oleObj spid="_x0000_s9177" name="Clip" r:id="rId3" imgW="1255395" imgH="1205865" progId="">
                  <p:embed/>
                </p:oleObj>
              </mc:Choice>
              <mc:Fallback>
                <p:oleObj name="Clip" r:id="rId3" imgW="1255395" imgH="1205865"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3657600"/>
                        <a:ext cx="857250"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18" name="Object 4"/>
          <p:cNvGraphicFramePr>
            <a:graphicFrameLocks noChangeAspect="1"/>
          </p:cNvGraphicFramePr>
          <p:nvPr/>
        </p:nvGraphicFramePr>
        <p:xfrm>
          <a:off x="1524000" y="3352800"/>
          <a:ext cx="533400" cy="385763"/>
        </p:xfrm>
        <a:graphic>
          <a:graphicData uri="http://schemas.openxmlformats.org/presentationml/2006/ole">
            <mc:AlternateContent xmlns:mc="http://schemas.openxmlformats.org/markup-compatibility/2006">
              <mc:Choice xmlns:v="urn:schemas-microsoft-com:vml" Requires="v">
                <p:oleObj spid="_x0000_s9178" name="Clip" r:id="rId5" imgW="1543685" imgH="1113790" progId="">
                  <p:embed/>
                </p:oleObj>
              </mc:Choice>
              <mc:Fallback>
                <p:oleObj name="Clip" r:id="rId5" imgW="1543685" imgH="1113790" progId="">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3352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19" name="Object 5"/>
          <p:cNvGraphicFramePr>
            <a:graphicFrameLocks noChangeAspect="1"/>
          </p:cNvGraphicFramePr>
          <p:nvPr/>
        </p:nvGraphicFramePr>
        <p:xfrm>
          <a:off x="1752600" y="3352800"/>
          <a:ext cx="533400" cy="385763"/>
        </p:xfrm>
        <a:graphic>
          <a:graphicData uri="http://schemas.openxmlformats.org/presentationml/2006/ole">
            <mc:AlternateContent xmlns:mc="http://schemas.openxmlformats.org/markup-compatibility/2006">
              <mc:Choice xmlns:v="urn:schemas-microsoft-com:vml" Requires="v">
                <p:oleObj spid="_x0000_s9179" name="Clip" r:id="rId7" imgW="1543685" imgH="1113790" progId="">
                  <p:embed/>
                </p:oleObj>
              </mc:Choice>
              <mc:Fallback>
                <p:oleObj name="Clip" r:id="rId7" imgW="1543685" imgH="1113790" progId="">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3352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20" name="Object 6"/>
          <p:cNvGraphicFramePr>
            <a:graphicFrameLocks noChangeAspect="1"/>
          </p:cNvGraphicFramePr>
          <p:nvPr/>
        </p:nvGraphicFramePr>
        <p:xfrm>
          <a:off x="1981200" y="3505200"/>
          <a:ext cx="533400" cy="385763"/>
        </p:xfrm>
        <a:graphic>
          <a:graphicData uri="http://schemas.openxmlformats.org/presentationml/2006/ole">
            <mc:AlternateContent xmlns:mc="http://schemas.openxmlformats.org/markup-compatibility/2006">
              <mc:Choice xmlns:v="urn:schemas-microsoft-com:vml" Requires="v">
                <p:oleObj spid="_x0000_s9180" name="Clip" r:id="rId8" imgW="1543685" imgH="1113790" progId="">
                  <p:embed/>
                </p:oleObj>
              </mc:Choice>
              <mc:Fallback>
                <p:oleObj name="Clip" r:id="rId8" imgW="1543685" imgH="1113790" progId="">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3505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21" name="Object 7"/>
          <p:cNvGraphicFramePr>
            <a:graphicFrameLocks noChangeAspect="1"/>
          </p:cNvGraphicFramePr>
          <p:nvPr/>
        </p:nvGraphicFramePr>
        <p:xfrm>
          <a:off x="2286000" y="3581400"/>
          <a:ext cx="533400" cy="385763"/>
        </p:xfrm>
        <a:graphic>
          <a:graphicData uri="http://schemas.openxmlformats.org/presentationml/2006/ole">
            <mc:AlternateContent xmlns:mc="http://schemas.openxmlformats.org/markup-compatibility/2006">
              <mc:Choice xmlns:v="urn:schemas-microsoft-com:vml" Requires="v">
                <p:oleObj spid="_x0000_s9181" name="Clip" r:id="rId9" imgW="1543685" imgH="1113790" progId="">
                  <p:embed/>
                </p:oleObj>
              </mc:Choice>
              <mc:Fallback>
                <p:oleObj name="Clip" r:id="rId9" imgW="1543685" imgH="1113790" progId="">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35814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22" name="Object 8"/>
          <p:cNvGraphicFramePr>
            <a:graphicFrameLocks noChangeAspect="1"/>
          </p:cNvGraphicFramePr>
          <p:nvPr/>
        </p:nvGraphicFramePr>
        <p:xfrm>
          <a:off x="2590800" y="3657600"/>
          <a:ext cx="533400" cy="385763"/>
        </p:xfrm>
        <a:graphic>
          <a:graphicData uri="http://schemas.openxmlformats.org/presentationml/2006/ole">
            <mc:AlternateContent xmlns:mc="http://schemas.openxmlformats.org/markup-compatibility/2006">
              <mc:Choice xmlns:v="urn:schemas-microsoft-com:vml" Requires="v">
                <p:oleObj spid="_x0000_s9182" name="Clip" r:id="rId10" imgW="1543685" imgH="1113790" progId="">
                  <p:embed/>
                </p:oleObj>
              </mc:Choice>
              <mc:Fallback>
                <p:oleObj name="Clip" r:id="rId10" imgW="1543685" imgH="1113790" progId="">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3657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23" name="Object 9"/>
          <p:cNvGraphicFramePr>
            <a:graphicFrameLocks noChangeAspect="1"/>
          </p:cNvGraphicFramePr>
          <p:nvPr/>
        </p:nvGraphicFramePr>
        <p:xfrm>
          <a:off x="2819400" y="3733800"/>
          <a:ext cx="533400" cy="385763"/>
        </p:xfrm>
        <a:graphic>
          <a:graphicData uri="http://schemas.openxmlformats.org/presentationml/2006/ole">
            <mc:AlternateContent xmlns:mc="http://schemas.openxmlformats.org/markup-compatibility/2006">
              <mc:Choice xmlns:v="urn:schemas-microsoft-com:vml" Requires="v">
                <p:oleObj spid="_x0000_s9183" name="Clip" r:id="rId11" imgW="1543685" imgH="1113790" progId="">
                  <p:embed/>
                </p:oleObj>
              </mc:Choice>
              <mc:Fallback>
                <p:oleObj name="Clip" r:id="rId11" imgW="1543685" imgH="1113790" progId="">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3733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24" name="Object 10"/>
          <p:cNvGraphicFramePr>
            <a:graphicFrameLocks noChangeAspect="1"/>
          </p:cNvGraphicFramePr>
          <p:nvPr/>
        </p:nvGraphicFramePr>
        <p:xfrm>
          <a:off x="3048000" y="3810000"/>
          <a:ext cx="533400" cy="385763"/>
        </p:xfrm>
        <a:graphic>
          <a:graphicData uri="http://schemas.openxmlformats.org/presentationml/2006/ole">
            <mc:AlternateContent xmlns:mc="http://schemas.openxmlformats.org/markup-compatibility/2006">
              <mc:Choice xmlns:v="urn:schemas-microsoft-com:vml" Requires="v">
                <p:oleObj spid="_x0000_s9184" name="Clip" r:id="rId12" imgW="1543685" imgH="1113790" progId="">
                  <p:embed/>
                </p:oleObj>
              </mc:Choice>
              <mc:Fallback>
                <p:oleObj name="Clip" r:id="rId12" imgW="1543685" imgH="1113790" progId="">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3810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25" name="Object 11"/>
          <p:cNvGraphicFramePr>
            <a:graphicFrameLocks noChangeAspect="1"/>
          </p:cNvGraphicFramePr>
          <p:nvPr/>
        </p:nvGraphicFramePr>
        <p:xfrm>
          <a:off x="3276600" y="3810000"/>
          <a:ext cx="533400" cy="385763"/>
        </p:xfrm>
        <a:graphic>
          <a:graphicData uri="http://schemas.openxmlformats.org/presentationml/2006/ole">
            <mc:AlternateContent xmlns:mc="http://schemas.openxmlformats.org/markup-compatibility/2006">
              <mc:Choice xmlns:v="urn:schemas-microsoft-com:vml" Requires="v">
                <p:oleObj spid="_x0000_s9185" name="Clip" r:id="rId13" imgW="1543685" imgH="1113790" progId="">
                  <p:embed/>
                </p:oleObj>
              </mc:Choice>
              <mc:Fallback>
                <p:oleObj name="Clip" r:id="rId13" imgW="1543685" imgH="1113790" progId="">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3810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26" name="Object 12"/>
          <p:cNvGraphicFramePr>
            <a:graphicFrameLocks noChangeAspect="1"/>
          </p:cNvGraphicFramePr>
          <p:nvPr/>
        </p:nvGraphicFramePr>
        <p:xfrm>
          <a:off x="3505200" y="3886200"/>
          <a:ext cx="533400" cy="385763"/>
        </p:xfrm>
        <a:graphic>
          <a:graphicData uri="http://schemas.openxmlformats.org/presentationml/2006/ole">
            <mc:AlternateContent xmlns:mc="http://schemas.openxmlformats.org/markup-compatibility/2006">
              <mc:Choice xmlns:v="urn:schemas-microsoft-com:vml" Requires="v">
                <p:oleObj spid="_x0000_s9186" name="Clip" r:id="rId14" imgW="1543685" imgH="1113790" progId="">
                  <p:embed/>
                </p:oleObj>
              </mc:Choice>
              <mc:Fallback>
                <p:oleObj name="Clip" r:id="rId14" imgW="1543685" imgH="1113790" progId="">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3886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27" name="Object 13"/>
          <p:cNvGraphicFramePr>
            <a:graphicFrameLocks noChangeAspect="1"/>
          </p:cNvGraphicFramePr>
          <p:nvPr/>
        </p:nvGraphicFramePr>
        <p:xfrm>
          <a:off x="3733800" y="3962400"/>
          <a:ext cx="533400" cy="385763"/>
        </p:xfrm>
        <a:graphic>
          <a:graphicData uri="http://schemas.openxmlformats.org/presentationml/2006/ole">
            <mc:AlternateContent xmlns:mc="http://schemas.openxmlformats.org/markup-compatibility/2006">
              <mc:Choice xmlns:v="urn:schemas-microsoft-com:vml" Requires="v">
                <p:oleObj spid="_x0000_s9187" name="Clip" r:id="rId15" imgW="1543685" imgH="1113790" progId="">
                  <p:embed/>
                </p:oleObj>
              </mc:Choice>
              <mc:Fallback>
                <p:oleObj name="Clip" r:id="rId15" imgW="1543685" imgH="1113790" progId="">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39624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28" name="Object 14"/>
          <p:cNvGraphicFramePr>
            <a:graphicFrameLocks noChangeAspect="1"/>
          </p:cNvGraphicFramePr>
          <p:nvPr/>
        </p:nvGraphicFramePr>
        <p:xfrm>
          <a:off x="4038600" y="4038600"/>
          <a:ext cx="533400" cy="385763"/>
        </p:xfrm>
        <a:graphic>
          <a:graphicData uri="http://schemas.openxmlformats.org/presentationml/2006/ole">
            <mc:AlternateContent xmlns:mc="http://schemas.openxmlformats.org/markup-compatibility/2006">
              <mc:Choice xmlns:v="urn:schemas-microsoft-com:vml" Requires="v">
                <p:oleObj spid="_x0000_s9188" name="Clip" r:id="rId16" imgW="1543685" imgH="1113790" progId="">
                  <p:embed/>
                </p:oleObj>
              </mc:Choice>
              <mc:Fallback>
                <p:oleObj name="Clip" r:id="rId16" imgW="1543685" imgH="1113790" progId="">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4038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29" name="Object 15"/>
          <p:cNvGraphicFramePr>
            <a:graphicFrameLocks noChangeAspect="1"/>
          </p:cNvGraphicFramePr>
          <p:nvPr/>
        </p:nvGraphicFramePr>
        <p:xfrm>
          <a:off x="4343400" y="4114800"/>
          <a:ext cx="533400" cy="385763"/>
        </p:xfrm>
        <a:graphic>
          <a:graphicData uri="http://schemas.openxmlformats.org/presentationml/2006/ole">
            <mc:AlternateContent xmlns:mc="http://schemas.openxmlformats.org/markup-compatibility/2006">
              <mc:Choice xmlns:v="urn:schemas-microsoft-com:vml" Requires="v">
                <p:oleObj spid="_x0000_s9189" name="Clip" r:id="rId17" imgW="1543685" imgH="1113790" progId="">
                  <p:embed/>
                </p:oleObj>
              </mc:Choice>
              <mc:Fallback>
                <p:oleObj name="Clip" r:id="rId17" imgW="1543685" imgH="1113790" progId="">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4114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30" name="Object 16"/>
          <p:cNvGraphicFramePr>
            <a:graphicFrameLocks noChangeAspect="1"/>
          </p:cNvGraphicFramePr>
          <p:nvPr/>
        </p:nvGraphicFramePr>
        <p:xfrm>
          <a:off x="4648200" y="4191000"/>
          <a:ext cx="533400" cy="385763"/>
        </p:xfrm>
        <a:graphic>
          <a:graphicData uri="http://schemas.openxmlformats.org/presentationml/2006/ole">
            <mc:AlternateContent xmlns:mc="http://schemas.openxmlformats.org/markup-compatibility/2006">
              <mc:Choice xmlns:v="urn:schemas-microsoft-com:vml" Requires="v">
                <p:oleObj spid="_x0000_s9190" name="Clip" r:id="rId18" imgW="1543685" imgH="1113790" progId="">
                  <p:embed/>
                </p:oleObj>
              </mc:Choice>
              <mc:Fallback>
                <p:oleObj name="Clip" r:id="rId18" imgW="1543685" imgH="1113790" progId="">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4191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31" name="Object 17"/>
          <p:cNvGraphicFramePr>
            <a:graphicFrameLocks noChangeAspect="1"/>
          </p:cNvGraphicFramePr>
          <p:nvPr/>
        </p:nvGraphicFramePr>
        <p:xfrm>
          <a:off x="4953000" y="4191000"/>
          <a:ext cx="533400" cy="385763"/>
        </p:xfrm>
        <a:graphic>
          <a:graphicData uri="http://schemas.openxmlformats.org/presentationml/2006/ole">
            <mc:AlternateContent xmlns:mc="http://schemas.openxmlformats.org/markup-compatibility/2006">
              <mc:Choice xmlns:v="urn:schemas-microsoft-com:vml" Requires="v">
                <p:oleObj spid="_x0000_s9191" name="Clip" r:id="rId19" imgW="1543685" imgH="1113790" progId="">
                  <p:embed/>
                </p:oleObj>
              </mc:Choice>
              <mc:Fallback>
                <p:oleObj name="Clip" r:id="rId19" imgW="1543685" imgH="1113790" progId="">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4191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32" name="Object 18"/>
          <p:cNvGraphicFramePr>
            <a:graphicFrameLocks noChangeAspect="1"/>
          </p:cNvGraphicFramePr>
          <p:nvPr/>
        </p:nvGraphicFramePr>
        <p:xfrm>
          <a:off x="5334000" y="4191000"/>
          <a:ext cx="533400" cy="385763"/>
        </p:xfrm>
        <a:graphic>
          <a:graphicData uri="http://schemas.openxmlformats.org/presentationml/2006/ole">
            <mc:AlternateContent xmlns:mc="http://schemas.openxmlformats.org/markup-compatibility/2006">
              <mc:Choice xmlns:v="urn:schemas-microsoft-com:vml" Requires="v">
                <p:oleObj spid="_x0000_s9192" name="Clip" r:id="rId20" imgW="1543685" imgH="1113790" progId="">
                  <p:embed/>
                </p:oleObj>
              </mc:Choice>
              <mc:Fallback>
                <p:oleObj name="Clip" r:id="rId20" imgW="1543685" imgH="1113790" progId="">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4191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33" name="Object 19"/>
          <p:cNvGraphicFramePr>
            <a:graphicFrameLocks noChangeAspect="1"/>
          </p:cNvGraphicFramePr>
          <p:nvPr/>
        </p:nvGraphicFramePr>
        <p:xfrm>
          <a:off x="5638800" y="4267200"/>
          <a:ext cx="533400" cy="385763"/>
        </p:xfrm>
        <a:graphic>
          <a:graphicData uri="http://schemas.openxmlformats.org/presentationml/2006/ole">
            <mc:AlternateContent xmlns:mc="http://schemas.openxmlformats.org/markup-compatibility/2006">
              <mc:Choice xmlns:v="urn:schemas-microsoft-com:vml" Requires="v">
                <p:oleObj spid="_x0000_s9193" name="Clip" r:id="rId21" imgW="1543685" imgH="1113790" progId="">
                  <p:embed/>
                </p:oleObj>
              </mc:Choice>
              <mc:Fallback>
                <p:oleObj name="Clip" r:id="rId21" imgW="1543685" imgH="1113790" progId="">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4267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34" name="Object 20"/>
          <p:cNvGraphicFramePr>
            <a:graphicFrameLocks noChangeAspect="1"/>
          </p:cNvGraphicFramePr>
          <p:nvPr/>
        </p:nvGraphicFramePr>
        <p:xfrm>
          <a:off x="6019800" y="4343400"/>
          <a:ext cx="533400" cy="385763"/>
        </p:xfrm>
        <a:graphic>
          <a:graphicData uri="http://schemas.openxmlformats.org/presentationml/2006/ole">
            <mc:AlternateContent xmlns:mc="http://schemas.openxmlformats.org/markup-compatibility/2006">
              <mc:Choice xmlns:v="urn:schemas-microsoft-com:vml" Requires="v">
                <p:oleObj spid="_x0000_s9194" name="Clip" r:id="rId22" imgW="1543685" imgH="1113790" progId="">
                  <p:embed/>
                </p:oleObj>
              </mc:Choice>
              <mc:Fallback>
                <p:oleObj name="Clip" r:id="rId22" imgW="1543685" imgH="1113790" progId="">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43434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35" name="Object 21"/>
          <p:cNvGraphicFramePr>
            <a:graphicFrameLocks noChangeAspect="1"/>
          </p:cNvGraphicFramePr>
          <p:nvPr/>
        </p:nvGraphicFramePr>
        <p:xfrm>
          <a:off x="6400800" y="4419600"/>
          <a:ext cx="533400" cy="385763"/>
        </p:xfrm>
        <a:graphic>
          <a:graphicData uri="http://schemas.openxmlformats.org/presentationml/2006/ole">
            <mc:AlternateContent xmlns:mc="http://schemas.openxmlformats.org/markup-compatibility/2006">
              <mc:Choice xmlns:v="urn:schemas-microsoft-com:vml" Requires="v">
                <p:oleObj spid="_x0000_s9195" name="Clip" r:id="rId23" imgW="1543685" imgH="1113790" progId="">
                  <p:embed/>
                </p:oleObj>
              </mc:Choice>
              <mc:Fallback>
                <p:oleObj name="Clip" r:id="rId23" imgW="1543685" imgH="1113790" progId="">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4419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36" name="Object 22"/>
          <p:cNvGraphicFramePr>
            <a:graphicFrameLocks noChangeAspect="1"/>
          </p:cNvGraphicFramePr>
          <p:nvPr/>
        </p:nvGraphicFramePr>
        <p:xfrm>
          <a:off x="6781800" y="4419600"/>
          <a:ext cx="533400" cy="385763"/>
        </p:xfrm>
        <a:graphic>
          <a:graphicData uri="http://schemas.openxmlformats.org/presentationml/2006/ole">
            <mc:AlternateContent xmlns:mc="http://schemas.openxmlformats.org/markup-compatibility/2006">
              <mc:Choice xmlns:v="urn:schemas-microsoft-com:vml" Requires="v">
                <p:oleObj spid="_x0000_s9196" name="Clip" r:id="rId24" imgW="1543685" imgH="1113790" progId="">
                  <p:embed/>
                </p:oleObj>
              </mc:Choice>
              <mc:Fallback>
                <p:oleObj name="Clip" r:id="rId24" imgW="1543685" imgH="1113790" progId="">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4419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37" name="Object 23"/>
          <p:cNvGraphicFramePr>
            <a:graphicFrameLocks noChangeAspect="1"/>
          </p:cNvGraphicFramePr>
          <p:nvPr/>
        </p:nvGraphicFramePr>
        <p:xfrm>
          <a:off x="7239000" y="4343400"/>
          <a:ext cx="533400" cy="385763"/>
        </p:xfrm>
        <a:graphic>
          <a:graphicData uri="http://schemas.openxmlformats.org/presentationml/2006/ole">
            <mc:AlternateContent xmlns:mc="http://schemas.openxmlformats.org/markup-compatibility/2006">
              <mc:Choice xmlns:v="urn:schemas-microsoft-com:vml" Requires="v">
                <p:oleObj spid="_x0000_s9197" name="Clip" r:id="rId25" imgW="1543685" imgH="1113790" progId="">
                  <p:embed/>
                </p:oleObj>
              </mc:Choice>
              <mc:Fallback>
                <p:oleObj name="Clip" r:id="rId25" imgW="1543685" imgH="1113790" progId="">
                  <p:embed/>
                  <p:pic>
                    <p:nvPicPr>
                      <p:cNvPr id="0"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9000" y="43434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38" name="Object 24"/>
          <p:cNvGraphicFramePr>
            <a:graphicFrameLocks noChangeAspect="1"/>
          </p:cNvGraphicFramePr>
          <p:nvPr/>
        </p:nvGraphicFramePr>
        <p:xfrm>
          <a:off x="7543800" y="4191000"/>
          <a:ext cx="533400" cy="385763"/>
        </p:xfrm>
        <a:graphic>
          <a:graphicData uri="http://schemas.openxmlformats.org/presentationml/2006/ole">
            <mc:AlternateContent xmlns:mc="http://schemas.openxmlformats.org/markup-compatibility/2006">
              <mc:Choice xmlns:v="urn:schemas-microsoft-com:vml" Requires="v">
                <p:oleObj spid="_x0000_s9198" name="Clip" r:id="rId26" imgW="1543685" imgH="1113790" progId="">
                  <p:embed/>
                </p:oleObj>
              </mc:Choice>
              <mc:Fallback>
                <p:oleObj name="Clip" r:id="rId26" imgW="1543685" imgH="1113790" progId="">
                  <p:embed/>
                  <p:pic>
                    <p:nvPicPr>
                      <p:cNvPr id="0"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4191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39" name="Object 25"/>
          <p:cNvGraphicFramePr>
            <a:graphicFrameLocks noChangeAspect="1"/>
          </p:cNvGraphicFramePr>
          <p:nvPr/>
        </p:nvGraphicFramePr>
        <p:xfrm>
          <a:off x="1905000" y="3276600"/>
          <a:ext cx="533400" cy="385763"/>
        </p:xfrm>
        <a:graphic>
          <a:graphicData uri="http://schemas.openxmlformats.org/presentationml/2006/ole">
            <mc:AlternateContent xmlns:mc="http://schemas.openxmlformats.org/markup-compatibility/2006">
              <mc:Choice xmlns:v="urn:schemas-microsoft-com:vml" Requires="v">
                <p:oleObj spid="_x0000_s9199" name="Clip" r:id="rId27" imgW="1543685" imgH="1113790" progId="">
                  <p:embed/>
                </p:oleObj>
              </mc:Choice>
              <mc:Fallback>
                <p:oleObj name="Clip" r:id="rId27" imgW="1543685" imgH="1113790" progId="">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3276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40" name="Object 26"/>
          <p:cNvGraphicFramePr>
            <a:graphicFrameLocks noChangeAspect="1"/>
          </p:cNvGraphicFramePr>
          <p:nvPr/>
        </p:nvGraphicFramePr>
        <p:xfrm>
          <a:off x="2057400" y="3352800"/>
          <a:ext cx="533400" cy="385763"/>
        </p:xfrm>
        <a:graphic>
          <a:graphicData uri="http://schemas.openxmlformats.org/presentationml/2006/ole">
            <mc:AlternateContent xmlns:mc="http://schemas.openxmlformats.org/markup-compatibility/2006">
              <mc:Choice xmlns:v="urn:schemas-microsoft-com:vml" Requires="v">
                <p:oleObj spid="_x0000_s9200" name="Clip" r:id="rId28" imgW="1543685" imgH="1113790" progId="">
                  <p:embed/>
                </p:oleObj>
              </mc:Choice>
              <mc:Fallback>
                <p:oleObj name="Clip" r:id="rId28" imgW="1543685" imgH="1113790" progId="">
                  <p:embed/>
                  <p:pic>
                    <p:nvPicPr>
                      <p:cNvPr id="0"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3352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41" name="Object 27"/>
          <p:cNvGraphicFramePr>
            <a:graphicFrameLocks noChangeAspect="1"/>
          </p:cNvGraphicFramePr>
          <p:nvPr/>
        </p:nvGraphicFramePr>
        <p:xfrm>
          <a:off x="2286000" y="3352800"/>
          <a:ext cx="533400" cy="385763"/>
        </p:xfrm>
        <a:graphic>
          <a:graphicData uri="http://schemas.openxmlformats.org/presentationml/2006/ole">
            <mc:AlternateContent xmlns:mc="http://schemas.openxmlformats.org/markup-compatibility/2006">
              <mc:Choice xmlns:v="urn:schemas-microsoft-com:vml" Requires="v">
                <p:oleObj spid="_x0000_s9201" name="Clip" r:id="rId29" imgW="1543685" imgH="1113790" progId="">
                  <p:embed/>
                </p:oleObj>
              </mc:Choice>
              <mc:Fallback>
                <p:oleObj name="Clip" r:id="rId29" imgW="1543685" imgH="1113790" progId="">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3352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42" name="Object 28"/>
          <p:cNvGraphicFramePr>
            <a:graphicFrameLocks noChangeAspect="1"/>
          </p:cNvGraphicFramePr>
          <p:nvPr/>
        </p:nvGraphicFramePr>
        <p:xfrm>
          <a:off x="2438400" y="3352800"/>
          <a:ext cx="533400" cy="385763"/>
        </p:xfrm>
        <a:graphic>
          <a:graphicData uri="http://schemas.openxmlformats.org/presentationml/2006/ole">
            <mc:AlternateContent xmlns:mc="http://schemas.openxmlformats.org/markup-compatibility/2006">
              <mc:Choice xmlns:v="urn:schemas-microsoft-com:vml" Requires="v">
                <p:oleObj spid="_x0000_s9202" name="Clip" r:id="rId30" imgW="1543685" imgH="1113790" progId="">
                  <p:embed/>
                </p:oleObj>
              </mc:Choice>
              <mc:Fallback>
                <p:oleObj name="Clip" r:id="rId30" imgW="1543685" imgH="1113790" progId="">
                  <p:embed/>
                  <p:pic>
                    <p:nvPicPr>
                      <p:cNvPr id="0"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3352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43" name="Object 29"/>
          <p:cNvGraphicFramePr>
            <a:graphicFrameLocks noChangeAspect="1"/>
          </p:cNvGraphicFramePr>
          <p:nvPr/>
        </p:nvGraphicFramePr>
        <p:xfrm>
          <a:off x="2667000" y="3352800"/>
          <a:ext cx="533400" cy="385763"/>
        </p:xfrm>
        <a:graphic>
          <a:graphicData uri="http://schemas.openxmlformats.org/presentationml/2006/ole">
            <mc:AlternateContent xmlns:mc="http://schemas.openxmlformats.org/markup-compatibility/2006">
              <mc:Choice xmlns:v="urn:schemas-microsoft-com:vml" Requires="v">
                <p:oleObj spid="_x0000_s9203" name="Clip" r:id="rId31" imgW="1543685" imgH="1113790" progId="">
                  <p:embed/>
                </p:oleObj>
              </mc:Choice>
              <mc:Fallback>
                <p:oleObj name="Clip" r:id="rId31" imgW="1543685" imgH="1113790" progId="">
                  <p:embed/>
                  <p:pic>
                    <p:nvPicPr>
                      <p:cNvPr id="0"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3352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44" name="Object 30"/>
          <p:cNvGraphicFramePr>
            <a:graphicFrameLocks noChangeAspect="1"/>
          </p:cNvGraphicFramePr>
          <p:nvPr/>
        </p:nvGraphicFramePr>
        <p:xfrm>
          <a:off x="2895600" y="3429000"/>
          <a:ext cx="533400" cy="385763"/>
        </p:xfrm>
        <a:graphic>
          <a:graphicData uri="http://schemas.openxmlformats.org/presentationml/2006/ole">
            <mc:AlternateContent xmlns:mc="http://schemas.openxmlformats.org/markup-compatibility/2006">
              <mc:Choice xmlns:v="urn:schemas-microsoft-com:vml" Requires="v">
                <p:oleObj spid="_x0000_s9204" name="Clip" r:id="rId32" imgW="1543685" imgH="1113790" progId="">
                  <p:embed/>
                </p:oleObj>
              </mc:Choice>
              <mc:Fallback>
                <p:oleObj name="Clip" r:id="rId32" imgW="1543685" imgH="1113790" progId="">
                  <p:embed/>
                  <p:pic>
                    <p:nvPicPr>
                      <p:cNvPr id="0"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3429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45" name="Object 31"/>
          <p:cNvGraphicFramePr>
            <a:graphicFrameLocks noChangeAspect="1"/>
          </p:cNvGraphicFramePr>
          <p:nvPr/>
        </p:nvGraphicFramePr>
        <p:xfrm>
          <a:off x="3048000" y="3429000"/>
          <a:ext cx="533400" cy="385763"/>
        </p:xfrm>
        <a:graphic>
          <a:graphicData uri="http://schemas.openxmlformats.org/presentationml/2006/ole">
            <mc:AlternateContent xmlns:mc="http://schemas.openxmlformats.org/markup-compatibility/2006">
              <mc:Choice xmlns:v="urn:schemas-microsoft-com:vml" Requires="v">
                <p:oleObj spid="_x0000_s9205" name="Clip" r:id="rId33" imgW="1543685" imgH="1113790" progId="">
                  <p:embed/>
                </p:oleObj>
              </mc:Choice>
              <mc:Fallback>
                <p:oleObj name="Clip" r:id="rId33" imgW="1543685" imgH="1113790" progId="">
                  <p:embed/>
                  <p:pic>
                    <p:nvPicPr>
                      <p:cNvPr id="0" name="Object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3429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46" name="Object 32"/>
          <p:cNvGraphicFramePr>
            <a:graphicFrameLocks noChangeAspect="1"/>
          </p:cNvGraphicFramePr>
          <p:nvPr/>
        </p:nvGraphicFramePr>
        <p:xfrm>
          <a:off x="3276600" y="3505200"/>
          <a:ext cx="533400" cy="385763"/>
        </p:xfrm>
        <a:graphic>
          <a:graphicData uri="http://schemas.openxmlformats.org/presentationml/2006/ole">
            <mc:AlternateContent xmlns:mc="http://schemas.openxmlformats.org/markup-compatibility/2006">
              <mc:Choice xmlns:v="urn:schemas-microsoft-com:vml" Requires="v">
                <p:oleObj spid="_x0000_s9206" name="Clip" r:id="rId34" imgW="1543685" imgH="1113790" progId="">
                  <p:embed/>
                </p:oleObj>
              </mc:Choice>
              <mc:Fallback>
                <p:oleObj name="Clip" r:id="rId34" imgW="1543685" imgH="1113790" progId="">
                  <p:embed/>
                  <p:pic>
                    <p:nvPicPr>
                      <p:cNvPr id="0" name="Object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3505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47" name="Object 33"/>
          <p:cNvGraphicFramePr>
            <a:graphicFrameLocks noChangeAspect="1"/>
          </p:cNvGraphicFramePr>
          <p:nvPr/>
        </p:nvGraphicFramePr>
        <p:xfrm>
          <a:off x="3429000" y="3505200"/>
          <a:ext cx="533400" cy="385763"/>
        </p:xfrm>
        <a:graphic>
          <a:graphicData uri="http://schemas.openxmlformats.org/presentationml/2006/ole">
            <mc:AlternateContent xmlns:mc="http://schemas.openxmlformats.org/markup-compatibility/2006">
              <mc:Choice xmlns:v="urn:schemas-microsoft-com:vml" Requires="v">
                <p:oleObj spid="_x0000_s9207" name="Clip" r:id="rId35" imgW="1543685" imgH="1113790" progId="">
                  <p:embed/>
                </p:oleObj>
              </mc:Choice>
              <mc:Fallback>
                <p:oleObj name="Clip" r:id="rId35" imgW="1543685" imgH="1113790" progId="">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3505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48" name="Object 34"/>
          <p:cNvGraphicFramePr>
            <a:graphicFrameLocks noChangeAspect="1"/>
          </p:cNvGraphicFramePr>
          <p:nvPr/>
        </p:nvGraphicFramePr>
        <p:xfrm>
          <a:off x="3657600" y="3505200"/>
          <a:ext cx="533400" cy="385763"/>
        </p:xfrm>
        <a:graphic>
          <a:graphicData uri="http://schemas.openxmlformats.org/presentationml/2006/ole">
            <mc:AlternateContent xmlns:mc="http://schemas.openxmlformats.org/markup-compatibility/2006">
              <mc:Choice xmlns:v="urn:schemas-microsoft-com:vml" Requires="v">
                <p:oleObj spid="_x0000_s9208" name="Clip" r:id="rId36" imgW="1543685" imgH="1113790" progId="">
                  <p:embed/>
                </p:oleObj>
              </mc:Choice>
              <mc:Fallback>
                <p:oleObj name="Clip" r:id="rId36" imgW="1543685" imgH="1113790" progId="">
                  <p:embed/>
                  <p:pic>
                    <p:nvPicPr>
                      <p:cNvPr id="0" name="Object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3505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49" name="Object 35"/>
          <p:cNvGraphicFramePr>
            <a:graphicFrameLocks noChangeAspect="1"/>
          </p:cNvGraphicFramePr>
          <p:nvPr/>
        </p:nvGraphicFramePr>
        <p:xfrm>
          <a:off x="3886200" y="3581400"/>
          <a:ext cx="533400" cy="385763"/>
        </p:xfrm>
        <a:graphic>
          <a:graphicData uri="http://schemas.openxmlformats.org/presentationml/2006/ole">
            <mc:AlternateContent xmlns:mc="http://schemas.openxmlformats.org/markup-compatibility/2006">
              <mc:Choice xmlns:v="urn:schemas-microsoft-com:vml" Requires="v">
                <p:oleObj spid="_x0000_s9209" name="Clip" r:id="rId37" imgW="1543685" imgH="1113790" progId="">
                  <p:embed/>
                </p:oleObj>
              </mc:Choice>
              <mc:Fallback>
                <p:oleObj name="Clip" r:id="rId37" imgW="1543685" imgH="1113790" progId="">
                  <p:embed/>
                  <p:pic>
                    <p:nvPicPr>
                      <p:cNvPr id="0" name="Object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35814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50" name="Object 36"/>
          <p:cNvGraphicFramePr>
            <a:graphicFrameLocks noChangeAspect="1"/>
          </p:cNvGraphicFramePr>
          <p:nvPr/>
        </p:nvGraphicFramePr>
        <p:xfrm>
          <a:off x="4038600" y="3657600"/>
          <a:ext cx="533400" cy="385763"/>
        </p:xfrm>
        <a:graphic>
          <a:graphicData uri="http://schemas.openxmlformats.org/presentationml/2006/ole">
            <mc:AlternateContent xmlns:mc="http://schemas.openxmlformats.org/markup-compatibility/2006">
              <mc:Choice xmlns:v="urn:schemas-microsoft-com:vml" Requires="v">
                <p:oleObj spid="_x0000_s9210" name="Clip" r:id="rId38" imgW="1543685" imgH="1113790" progId="">
                  <p:embed/>
                </p:oleObj>
              </mc:Choice>
              <mc:Fallback>
                <p:oleObj name="Clip" r:id="rId38" imgW="1543685" imgH="1113790" progId="">
                  <p:embed/>
                  <p:pic>
                    <p:nvPicPr>
                      <p:cNvPr id="0" name="Object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3657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51" name="Object 37"/>
          <p:cNvGraphicFramePr>
            <a:graphicFrameLocks noChangeAspect="1"/>
          </p:cNvGraphicFramePr>
          <p:nvPr/>
        </p:nvGraphicFramePr>
        <p:xfrm>
          <a:off x="4191000" y="3657600"/>
          <a:ext cx="533400" cy="385763"/>
        </p:xfrm>
        <a:graphic>
          <a:graphicData uri="http://schemas.openxmlformats.org/presentationml/2006/ole">
            <mc:AlternateContent xmlns:mc="http://schemas.openxmlformats.org/markup-compatibility/2006">
              <mc:Choice xmlns:v="urn:schemas-microsoft-com:vml" Requires="v">
                <p:oleObj spid="_x0000_s9211" name="Clip" r:id="rId39" imgW="1543685" imgH="1113790" progId="">
                  <p:embed/>
                </p:oleObj>
              </mc:Choice>
              <mc:Fallback>
                <p:oleObj name="Clip" r:id="rId39" imgW="1543685" imgH="1113790" progId="">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3657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52" name="Object 38"/>
          <p:cNvGraphicFramePr>
            <a:graphicFrameLocks noChangeAspect="1"/>
          </p:cNvGraphicFramePr>
          <p:nvPr/>
        </p:nvGraphicFramePr>
        <p:xfrm>
          <a:off x="4419600" y="3657600"/>
          <a:ext cx="533400" cy="385763"/>
        </p:xfrm>
        <a:graphic>
          <a:graphicData uri="http://schemas.openxmlformats.org/presentationml/2006/ole">
            <mc:AlternateContent xmlns:mc="http://schemas.openxmlformats.org/markup-compatibility/2006">
              <mc:Choice xmlns:v="urn:schemas-microsoft-com:vml" Requires="v">
                <p:oleObj spid="_x0000_s9212" name="Clip" r:id="rId40" imgW="1543685" imgH="1113790" progId="">
                  <p:embed/>
                </p:oleObj>
              </mc:Choice>
              <mc:Fallback>
                <p:oleObj name="Clip" r:id="rId40" imgW="1543685" imgH="1113790" progId="">
                  <p:embed/>
                  <p:pic>
                    <p:nvPicPr>
                      <p:cNvPr id="0" name="Object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3657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53" name="Object 39"/>
          <p:cNvGraphicFramePr>
            <a:graphicFrameLocks noChangeAspect="1"/>
          </p:cNvGraphicFramePr>
          <p:nvPr/>
        </p:nvGraphicFramePr>
        <p:xfrm>
          <a:off x="4648200" y="3657600"/>
          <a:ext cx="533400" cy="385763"/>
        </p:xfrm>
        <a:graphic>
          <a:graphicData uri="http://schemas.openxmlformats.org/presentationml/2006/ole">
            <mc:AlternateContent xmlns:mc="http://schemas.openxmlformats.org/markup-compatibility/2006">
              <mc:Choice xmlns:v="urn:schemas-microsoft-com:vml" Requires="v">
                <p:oleObj spid="_x0000_s9213" name="Clip" r:id="rId41" imgW="1543685" imgH="1113790" progId="">
                  <p:embed/>
                </p:oleObj>
              </mc:Choice>
              <mc:Fallback>
                <p:oleObj name="Clip" r:id="rId41" imgW="1543685" imgH="1113790" progId="">
                  <p:embed/>
                  <p:pic>
                    <p:nvPicPr>
                      <p:cNvPr id="0" name="Object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3657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54" name="Object 40"/>
          <p:cNvGraphicFramePr>
            <a:graphicFrameLocks noChangeAspect="1"/>
          </p:cNvGraphicFramePr>
          <p:nvPr/>
        </p:nvGraphicFramePr>
        <p:xfrm>
          <a:off x="4876800" y="3733800"/>
          <a:ext cx="533400" cy="385763"/>
        </p:xfrm>
        <a:graphic>
          <a:graphicData uri="http://schemas.openxmlformats.org/presentationml/2006/ole">
            <mc:AlternateContent xmlns:mc="http://schemas.openxmlformats.org/markup-compatibility/2006">
              <mc:Choice xmlns:v="urn:schemas-microsoft-com:vml" Requires="v">
                <p:oleObj spid="_x0000_s9214" name="Clip" r:id="rId42" imgW="1543685" imgH="1113790" progId="">
                  <p:embed/>
                </p:oleObj>
              </mc:Choice>
              <mc:Fallback>
                <p:oleObj name="Clip" r:id="rId42" imgW="1543685" imgH="1113790" progId="">
                  <p:embed/>
                  <p:pic>
                    <p:nvPicPr>
                      <p:cNvPr id="0" name="Object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3733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55" name="Object 41"/>
          <p:cNvGraphicFramePr>
            <a:graphicFrameLocks noChangeAspect="1"/>
          </p:cNvGraphicFramePr>
          <p:nvPr/>
        </p:nvGraphicFramePr>
        <p:xfrm>
          <a:off x="5105400" y="3733800"/>
          <a:ext cx="533400" cy="385763"/>
        </p:xfrm>
        <a:graphic>
          <a:graphicData uri="http://schemas.openxmlformats.org/presentationml/2006/ole">
            <mc:AlternateContent xmlns:mc="http://schemas.openxmlformats.org/markup-compatibility/2006">
              <mc:Choice xmlns:v="urn:schemas-microsoft-com:vml" Requires="v">
                <p:oleObj spid="_x0000_s9215" name="Clip" r:id="rId43" imgW="1543685" imgH="1113790" progId="">
                  <p:embed/>
                </p:oleObj>
              </mc:Choice>
              <mc:Fallback>
                <p:oleObj name="Clip" r:id="rId43" imgW="1543685" imgH="1113790" progId="">
                  <p:embed/>
                  <p:pic>
                    <p:nvPicPr>
                      <p:cNvPr id="0" name="Object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3733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56" name="Object 42"/>
          <p:cNvGraphicFramePr>
            <a:graphicFrameLocks noChangeAspect="1"/>
          </p:cNvGraphicFramePr>
          <p:nvPr/>
        </p:nvGraphicFramePr>
        <p:xfrm>
          <a:off x="5334000" y="3733800"/>
          <a:ext cx="533400" cy="385763"/>
        </p:xfrm>
        <a:graphic>
          <a:graphicData uri="http://schemas.openxmlformats.org/presentationml/2006/ole">
            <mc:AlternateContent xmlns:mc="http://schemas.openxmlformats.org/markup-compatibility/2006">
              <mc:Choice xmlns:v="urn:schemas-microsoft-com:vml" Requires="v">
                <p:oleObj spid="_x0000_s10240" name="Clip" r:id="rId44" imgW="1543685" imgH="1113790" progId="">
                  <p:embed/>
                </p:oleObj>
              </mc:Choice>
              <mc:Fallback>
                <p:oleObj name="Clip" r:id="rId44" imgW="1543685" imgH="1113790" progId="">
                  <p:embed/>
                  <p:pic>
                    <p:nvPicPr>
                      <p:cNvPr id="0" name="Object 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3733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57" name="Object 43"/>
          <p:cNvGraphicFramePr>
            <a:graphicFrameLocks noChangeAspect="1"/>
          </p:cNvGraphicFramePr>
          <p:nvPr/>
        </p:nvGraphicFramePr>
        <p:xfrm>
          <a:off x="5562600" y="3733800"/>
          <a:ext cx="533400" cy="385763"/>
        </p:xfrm>
        <a:graphic>
          <a:graphicData uri="http://schemas.openxmlformats.org/presentationml/2006/ole">
            <mc:AlternateContent xmlns:mc="http://schemas.openxmlformats.org/markup-compatibility/2006">
              <mc:Choice xmlns:v="urn:schemas-microsoft-com:vml" Requires="v">
                <p:oleObj spid="_x0000_s10241" name="Clip" r:id="rId45" imgW="1543685" imgH="1113790" progId="">
                  <p:embed/>
                </p:oleObj>
              </mc:Choice>
              <mc:Fallback>
                <p:oleObj name="Clip" r:id="rId45" imgW="1543685" imgH="1113790" progId="">
                  <p:embed/>
                  <p:pic>
                    <p:nvPicPr>
                      <p:cNvPr id="0" name="Object 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3733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58" name="Object 44"/>
          <p:cNvGraphicFramePr>
            <a:graphicFrameLocks noChangeAspect="1"/>
          </p:cNvGraphicFramePr>
          <p:nvPr/>
        </p:nvGraphicFramePr>
        <p:xfrm>
          <a:off x="5715000" y="3810000"/>
          <a:ext cx="533400" cy="385763"/>
        </p:xfrm>
        <a:graphic>
          <a:graphicData uri="http://schemas.openxmlformats.org/presentationml/2006/ole">
            <mc:AlternateContent xmlns:mc="http://schemas.openxmlformats.org/markup-compatibility/2006">
              <mc:Choice xmlns:v="urn:schemas-microsoft-com:vml" Requires="v">
                <p:oleObj spid="_x0000_s10242" name="Clip" r:id="rId46" imgW="1543685" imgH="1113790" progId="">
                  <p:embed/>
                </p:oleObj>
              </mc:Choice>
              <mc:Fallback>
                <p:oleObj name="Clip" r:id="rId46" imgW="1543685" imgH="1113790" progId="">
                  <p:embed/>
                  <p:pic>
                    <p:nvPicPr>
                      <p:cNvPr id="0" name="Object 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3810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59" name="Object 45"/>
          <p:cNvGraphicFramePr>
            <a:graphicFrameLocks noChangeAspect="1"/>
          </p:cNvGraphicFramePr>
          <p:nvPr/>
        </p:nvGraphicFramePr>
        <p:xfrm>
          <a:off x="5867400" y="3810000"/>
          <a:ext cx="533400" cy="385763"/>
        </p:xfrm>
        <a:graphic>
          <a:graphicData uri="http://schemas.openxmlformats.org/presentationml/2006/ole">
            <mc:AlternateContent xmlns:mc="http://schemas.openxmlformats.org/markup-compatibility/2006">
              <mc:Choice xmlns:v="urn:schemas-microsoft-com:vml" Requires="v">
                <p:oleObj spid="_x0000_s10243" name="Clip" r:id="rId47" imgW="1543685" imgH="1113790" progId="">
                  <p:embed/>
                </p:oleObj>
              </mc:Choice>
              <mc:Fallback>
                <p:oleObj name="Clip" r:id="rId47" imgW="1543685" imgH="1113790" progId="">
                  <p:embed/>
                  <p:pic>
                    <p:nvPicPr>
                      <p:cNvPr id="0" name="Object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3810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60" name="Object 46"/>
          <p:cNvGraphicFramePr>
            <a:graphicFrameLocks noChangeAspect="1"/>
          </p:cNvGraphicFramePr>
          <p:nvPr/>
        </p:nvGraphicFramePr>
        <p:xfrm>
          <a:off x="6096000" y="3886200"/>
          <a:ext cx="533400" cy="385763"/>
        </p:xfrm>
        <a:graphic>
          <a:graphicData uri="http://schemas.openxmlformats.org/presentationml/2006/ole">
            <mc:AlternateContent xmlns:mc="http://schemas.openxmlformats.org/markup-compatibility/2006">
              <mc:Choice xmlns:v="urn:schemas-microsoft-com:vml" Requires="v">
                <p:oleObj spid="_x0000_s10244" name="Clip" r:id="rId48" imgW="1543685" imgH="1113790" progId="">
                  <p:embed/>
                </p:oleObj>
              </mc:Choice>
              <mc:Fallback>
                <p:oleObj name="Clip" r:id="rId48" imgW="1543685" imgH="1113790" progId="">
                  <p:embed/>
                  <p:pic>
                    <p:nvPicPr>
                      <p:cNvPr id="0"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886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61" name="Object 47"/>
          <p:cNvGraphicFramePr>
            <a:graphicFrameLocks noChangeAspect="1"/>
          </p:cNvGraphicFramePr>
          <p:nvPr/>
        </p:nvGraphicFramePr>
        <p:xfrm>
          <a:off x="6400800" y="3886200"/>
          <a:ext cx="533400" cy="385763"/>
        </p:xfrm>
        <a:graphic>
          <a:graphicData uri="http://schemas.openxmlformats.org/presentationml/2006/ole">
            <mc:AlternateContent xmlns:mc="http://schemas.openxmlformats.org/markup-compatibility/2006">
              <mc:Choice xmlns:v="urn:schemas-microsoft-com:vml" Requires="v">
                <p:oleObj spid="_x0000_s10245" name="Clip" r:id="rId49" imgW="1543685" imgH="1113790" progId="">
                  <p:embed/>
                </p:oleObj>
              </mc:Choice>
              <mc:Fallback>
                <p:oleObj name="Clip" r:id="rId49" imgW="1543685" imgH="1113790" progId="">
                  <p:embed/>
                  <p:pic>
                    <p:nvPicPr>
                      <p:cNvPr id="0" name="Object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3886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62" name="Object 48"/>
          <p:cNvGraphicFramePr>
            <a:graphicFrameLocks noChangeAspect="1"/>
          </p:cNvGraphicFramePr>
          <p:nvPr/>
        </p:nvGraphicFramePr>
        <p:xfrm>
          <a:off x="6629400" y="3886200"/>
          <a:ext cx="533400" cy="385763"/>
        </p:xfrm>
        <a:graphic>
          <a:graphicData uri="http://schemas.openxmlformats.org/presentationml/2006/ole">
            <mc:AlternateContent xmlns:mc="http://schemas.openxmlformats.org/markup-compatibility/2006">
              <mc:Choice xmlns:v="urn:schemas-microsoft-com:vml" Requires="v">
                <p:oleObj spid="_x0000_s10246" name="Clip" r:id="rId50" imgW="1543685" imgH="1113790" progId="">
                  <p:embed/>
                </p:oleObj>
              </mc:Choice>
              <mc:Fallback>
                <p:oleObj name="Clip" r:id="rId50" imgW="1543685" imgH="1113790" progId="">
                  <p:embed/>
                  <p:pic>
                    <p:nvPicPr>
                      <p:cNvPr id="0" name="Object 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3886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63" name="Object 49"/>
          <p:cNvGraphicFramePr>
            <a:graphicFrameLocks noChangeAspect="1"/>
          </p:cNvGraphicFramePr>
          <p:nvPr/>
        </p:nvGraphicFramePr>
        <p:xfrm>
          <a:off x="6858000" y="3886200"/>
          <a:ext cx="533400" cy="385763"/>
        </p:xfrm>
        <a:graphic>
          <a:graphicData uri="http://schemas.openxmlformats.org/presentationml/2006/ole">
            <mc:AlternateContent xmlns:mc="http://schemas.openxmlformats.org/markup-compatibility/2006">
              <mc:Choice xmlns:v="urn:schemas-microsoft-com:vml" Requires="v">
                <p:oleObj spid="_x0000_s10247" name="Clip" r:id="rId51" imgW="1543685" imgH="1113790" progId="">
                  <p:embed/>
                </p:oleObj>
              </mc:Choice>
              <mc:Fallback>
                <p:oleObj name="Clip" r:id="rId51" imgW="1543685" imgH="1113790" progId="">
                  <p:embed/>
                  <p:pic>
                    <p:nvPicPr>
                      <p:cNvPr id="0" name="Object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0" y="3886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64" name="Object 50"/>
          <p:cNvGraphicFramePr>
            <a:graphicFrameLocks noChangeAspect="1"/>
          </p:cNvGraphicFramePr>
          <p:nvPr/>
        </p:nvGraphicFramePr>
        <p:xfrm>
          <a:off x="7010400" y="3886200"/>
          <a:ext cx="533400" cy="385763"/>
        </p:xfrm>
        <a:graphic>
          <a:graphicData uri="http://schemas.openxmlformats.org/presentationml/2006/ole">
            <mc:AlternateContent xmlns:mc="http://schemas.openxmlformats.org/markup-compatibility/2006">
              <mc:Choice xmlns:v="urn:schemas-microsoft-com:vml" Requires="v">
                <p:oleObj spid="_x0000_s10248" name="Clip" r:id="rId52" imgW="1543685" imgH="1113790" progId="">
                  <p:embed/>
                </p:oleObj>
              </mc:Choice>
              <mc:Fallback>
                <p:oleObj name="Clip" r:id="rId52" imgW="1543685" imgH="1113790" progId="">
                  <p:embed/>
                  <p:pic>
                    <p:nvPicPr>
                      <p:cNvPr id="0" name="Object 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3886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65" name="Object 51"/>
          <p:cNvGraphicFramePr>
            <a:graphicFrameLocks noChangeAspect="1"/>
          </p:cNvGraphicFramePr>
          <p:nvPr/>
        </p:nvGraphicFramePr>
        <p:xfrm>
          <a:off x="7239000" y="3886200"/>
          <a:ext cx="533400" cy="385763"/>
        </p:xfrm>
        <a:graphic>
          <a:graphicData uri="http://schemas.openxmlformats.org/presentationml/2006/ole">
            <mc:AlternateContent xmlns:mc="http://schemas.openxmlformats.org/markup-compatibility/2006">
              <mc:Choice xmlns:v="urn:schemas-microsoft-com:vml" Requires="v">
                <p:oleObj spid="_x0000_s10249" name="Clip" r:id="rId53" imgW="1543685" imgH="1113790" progId="">
                  <p:embed/>
                </p:oleObj>
              </mc:Choice>
              <mc:Fallback>
                <p:oleObj name="Clip" r:id="rId53" imgW="1543685" imgH="1113790" progId="">
                  <p:embed/>
                  <p:pic>
                    <p:nvPicPr>
                      <p:cNvPr id="0"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9000" y="3886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66" name="Object 52"/>
          <p:cNvGraphicFramePr>
            <a:graphicFrameLocks noChangeAspect="1"/>
          </p:cNvGraphicFramePr>
          <p:nvPr/>
        </p:nvGraphicFramePr>
        <p:xfrm>
          <a:off x="7467600" y="3810000"/>
          <a:ext cx="533400" cy="385763"/>
        </p:xfrm>
        <a:graphic>
          <a:graphicData uri="http://schemas.openxmlformats.org/presentationml/2006/ole">
            <mc:AlternateContent xmlns:mc="http://schemas.openxmlformats.org/markup-compatibility/2006">
              <mc:Choice xmlns:v="urn:schemas-microsoft-com:vml" Requires="v">
                <p:oleObj spid="_x0000_s10250" name="Clip" r:id="rId54" imgW="1543685" imgH="1113790" progId="">
                  <p:embed/>
                </p:oleObj>
              </mc:Choice>
              <mc:Fallback>
                <p:oleObj name="Clip" r:id="rId54" imgW="1543685" imgH="1113790" progId="">
                  <p:embed/>
                  <p:pic>
                    <p:nvPicPr>
                      <p:cNvPr id="0" name="Object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3810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67" name="Object 53"/>
          <p:cNvGraphicFramePr>
            <a:graphicFrameLocks noChangeAspect="1"/>
          </p:cNvGraphicFramePr>
          <p:nvPr/>
        </p:nvGraphicFramePr>
        <p:xfrm>
          <a:off x="1676400" y="2971800"/>
          <a:ext cx="533400" cy="385763"/>
        </p:xfrm>
        <a:graphic>
          <a:graphicData uri="http://schemas.openxmlformats.org/presentationml/2006/ole">
            <mc:AlternateContent xmlns:mc="http://schemas.openxmlformats.org/markup-compatibility/2006">
              <mc:Choice xmlns:v="urn:schemas-microsoft-com:vml" Requires="v">
                <p:oleObj spid="_x0000_s10251" name="Clip" r:id="rId55" imgW="1543685" imgH="1113790" progId="">
                  <p:embed/>
                </p:oleObj>
              </mc:Choice>
              <mc:Fallback>
                <p:oleObj name="Clip" r:id="rId55" imgW="1543685" imgH="1113790" progId="">
                  <p:embed/>
                  <p:pic>
                    <p:nvPicPr>
                      <p:cNvPr id="0" name="Object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2971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68" name="Object 54"/>
          <p:cNvGraphicFramePr>
            <a:graphicFrameLocks noChangeAspect="1"/>
          </p:cNvGraphicFramePr>
          <p:nvPr/>
        </p:nvGraphicFramePr>
        <p:xfrm>
          <a:off x="1905000" y="2895600"/>
          <a:ext cx="533400" cy="385763"/>
        </p:xfrm>
        <a:graphic>
          <a:graphicData uri="http://schemas.openxmlformats.org/presentationml/2006/ole">
            <mc:AlternateContent xmlns:mc="http://schemas.openxmlformats.org/markup-compatibility/2006">
              <mc:Choice xmlns:v="urn:schemas-microsoft-com:vml" Requires="v">
                <p:oleObj spid="_x0000_s10252" name="Clip" r:id="rId56" imgW="1543685" imgH="1113790" progId="">
                  <p:embed/>
                </p:oleObj>
              </mc:Choice>
              <mc:Fallback>
                <p:oleObj name="Clip" r:id="rId56" imgW="1543685" imgH="1113790" progId="">
                  <p:embed/>
                  <p:pic>
                    <p:nvPicPr>
                      <p:cNvPr id="0" name="Object 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2895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69" name="Object 55"/>
          <p:cNvGraphicFramePr>
            <a:graphicFrameLocks noChangeAspect="1"/>
          </p:cNvGraphicFramePr>
          <p:nvPr/>
        </p:nvGraphicFramePr>
        <p:xfrm>
          <a:off x="2133600" y="2895600"/>
          <a:ext cx="533400" cy="385763"/>
        </p:xfrm>
        <a:graphic>
          <a:graphicData uri="http://schemas.openxmlformats.org/presentationml/2006/ole">
            <mc:AlternateContent xmlns:mc="http://schemas.openxmlformats.org/markup-compatibility/2006">
              <mc:Choice xmlns:v="urn:schemas-microsoft-com:vml" Requires="v">
                <p:oleObj spid="_x0000_s10253" name="Clip" r:id="rId57" imgW="1543685" imgH="1113790" progId="">
                  <p:embed/>
                </p:oleObj>
              </mc:Choice>
              <mc:Fallback>
                <p:oleObj name="Clip" r:id="rId57" imgW="1543685" imgH="1113790" progId="">
                  <p:embed/>
                  <p:pic>
                    <p:nvPicPr>
                      <p:cNvPr id="0" name="Object 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2895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70" name="Object 56"/>
          <p:cNvGraphicFramePr>
            <a:graphicFrameLocks noChangeAspect="1"/>
          </p:cNvGraphicFramePr>
          <p:nvPr/>
        </p:nvGraphicFramePr>
        <p:xfrm>
          <a:off x="2362200" y="2895600"/>
          <a:ext cx="533400" cy="385763"/>
        </p:xfrm>
        <a:graphic>
          <a:graphicData uri="http://schemas.openxmlformats.org/presentationml/2006/ole">
            <mc:AlternateContent xmlns:mc="http://schemas.openxmlformats.org/markup-compatibility/2006">
              <mc:Choice xmlns:v="urn:schemas-microsoft-com:vml" Requires="v">
                <p:oleObj spid="_x0000_s10254" name="Clip" r:id="rId58" imgW="1543685" imgH="1113790" progId="">
                  <p:embed/>
                </p:oleObj>
              </mc:Choice>
              <mc:Fallback>
                <p:oleObj name="Clip" r:id="rId58" imgW="1543685" imgH="1113790" progId="">
                  <p:embed/>
                  <p:pic>
                    <p:nvPicPr>
                      <p:cNvPr id="0" name="Object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2895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71" name="Object 57"/>
          <p:cNvGraphicFramePr>
            <a:graphicFrameLocks noChangeAspect="1"/>
          </p:cNvGraphicFramePr>
          <p:nvPr/>
        </p:nvGraphicFramePr>
        <p:xfrm>
          <a:off x="2590800" y="2895600"/>
          <a:ext cx="533400" cy="385763"/>
        </p:xfrm>
        <a:graphic>
          <a:graphicData uri="http://schemas.openxmlformats.org/presentationml/2006/ole">
            <mc:AlternateContent xmlns:mc="http://schemas.openxmlformats.org/markup-compatibility/2006">
              <mc:Choice xmlns:v="urn:schemas-microsoft-com:vml" Requires="v">
                <p:oleObj spid="_x0000_s10255" name="Clip" r:id="rId59" imgW="1543685" imgH="1113790" progId="">
                  <p:embed/>
                </p:oleObj>
              </mc:Choice>
              <mc:Fallback>
                <p:oleObj name="Clip" r:id="rId59" imgW="1543685" imgH="1113790" progId="">
                  <p:embed/>
                  <p:pic>
                    <p:nvPicPr>
                      <p:cNvPr id="0" name="Object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2895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72" name="Object 58"/>
          <p:cNvGraphicFramePr>
            <a:graphicFrameLocks noChangeAspect="1"/>
          </p:cNvGraphicFramePr>
          <p:nvPr/>
        </p:nvGraphicFramePr>
        <p:xfrm>
          <a:off x="2819400" y="2895600"/>
          <a:ext cx="533400" cy="385763"/>
        </p:xfrm>
        <a:graphic>
          <a:graphicData uri="http://schemas.openxmlformats.org/presentationml/2006/ole">
            <mc:AlternateContent xmlns:mc="http://schemas.openxmlformats.org/markup-compatibility/2006">
              <mc:Choice xmlns:v="urn:schemas-microsoft-com:vml" Requires="v">
                <p:oleObj spid="_x0000_s10256" name="Clip" r:id="rId60" imgW="1543685" imgH="1113790" progId="">
                  <p:embed/>
                </p:oleObj>
              </mc:Choice>
              <mc:Fallback>
                <p:oleObj name="Clip" r:id="rId60" imgW="1543685" imgH="1113790" progId="">
                  <p:embed/>
                  <p:pic>
                    <p:nvPicPr>
                      <p:cNvPr id="0" name="Object 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2895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73" name="Object 59"/>
          <p:cNvGraphicFramePr>
            <a:graphicFrameLocks noChangeAspect="1"/>
          </p:cNvGraphicFramePr>
          <p:nvPr/>
        </p:nvGraphicFramePr>
        <p:xfrm>
          <a:off x="2971800" y="2971800"/>
          <a:ext cx="533400" cy="385763"/>
        </p:xfrm>
        <a:graphic>
          <a:graphicData uri="http://schemas.openxmlformats.org/presentationml/2006/ole">
            <mc:AlternateContent xmlns:mc="http://schemas.openxmlformats.org/markup-compatibility/2006">
              <mc:Choice xmlns:v="urn:schemas-microsoft-com:vml" Requires="v">
                <p:oleObj spid="_x0000_s10257" name="Clip" r:id="rId61" imgW="1543685" imgH="1113790" progId="">
                  <p:embed/>
                </p:oleObj>
              </mc:Choice>
              <mc:Fallback>
                <p:oleObj name="Clip" r:id="rId61" imgW="1543685" imgH="1113790" progId="">
                  <p:embed/>
                  <p:pic>
                    <p:nvPicPr>
                      <p:cNvPr id="0" name="Object 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2971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74" name="Object 60"/>
          <p:cNvGraphicFramePr>
            <a:graphicFrameLocks noChangeAspect="1"/>
          </p:cNvGraphicFramePr>
          <p:nvPr/>
        </p:nvGraphicFramePr>
        <p:xfrm>
          <a:off x="3276600" y="2971800"/>
          <a:ext cx="533400" cy="385763"/>
        </p:xfrm>
        <a:graphic>
          <a:graphicData uri="http://schemas.openxmlformats.org/presentationml/2006/ole">
            <mc:AlternateContent xmlns:mc="http://schemas.openxmlformats.org/markup-compatibility/2006">
              <mc:Choice xmlns:v="urn:schemas-microsoft-com:vml" Requires="v">
                <p:oleObj spid="_x0000_s10258" name="Clip" r:id="rId62" imgW="1543685" imgH="1113790" progId="">
                  <p:embed/>
                </p:oleObj>
              </mc:Choice>
              <mc:Fallback>
                <p:oleObj name="Clip" r:id="rId62" imgW="1543685" imgH="1113790" progId="">
                  <p:embed/>
                  <p:pic>
                    <p:nvPicPr>
                      <p:cNvPr id="0" name="Object 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2971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75" name="Object 61"/>
          <p:cNvGraphicFramePr>
            <a:graphicFrameLocks noChangeAspect="1"/>
          </p:cNvGraphicFramePr>
          <p:nvPr/>
        </p:nvGraphicFramePr>
        <p:xfrm>
          <a:off x="3429000" y="2971800"/>
          <a:ext cx="609600" cy="441325"/>
        </p:xfrm>
        <a:graphic>
          <a:graphicData uri="http://schemas.openxmlformats.org/presentationml/2006/ole">
            <mc:AlternateContent xmlns:mc="http://schemas.openxmlformats.org/markup-compatibility/2006">
              <mc:Choice xmlns:v="urn:schemas-microsoft-com:vml" Requires="v">
                <p:oleObj spid="_x0000_s10259" name="Clip" r:id="rId63" imgW="1543685" imgH="1113790" progId="">
                  <p:embed/>
                </p:oleObj>
              </mc:Choice>
              <mc:Fallback>
                <p:oleObj name="Clip" r:id="rId63" imgW="1543685" imgH="1113790" progId="">
                  <p:embed/>
                  <p:pic>
                    <p:nvPicPr>
                      <p:cNvPr id="0" name="Object 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2971800"/>
                        <a:ext cx="60960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76" name="Object 62"/>
          <p:cNvGraphicFramePr>
            <a:graphicFrameLocks noChangeAspect="1"/>
          </p:cNvGraphicFramePr>
          <p:nvPr/>
        </p:nvGraphicFramePr>
        <p:xfrm>
          <a:off x="3657600" y="3048000"/>
          <a:ext cx="533400" cy="385763"/>
        </p:xfrm>
        <a:graphic>
          <a:graphicData uri="http://schemas.openxmlformats.org/presentationml/2006/ole">
            <mc:AlternateContent xmlns:mc="http://schemas.openxmlformats.org/markup-compatibility/2006">
              <mc:Choice xmlns:v="urn:schemas-microsoft-com:vml" Requires="v">
                <p:oleObj spid="_x0000_s10260" name="Clip" r:id="rId64" imgW="1543685" imgH="1113790" progId="">
                  <p:embed/>
                </p:oleObj>
              </mc:Choice>
              <mc:Fallback>
                <p:oleObj name="Clip" r:id="rId64" imgW="1543685" imgH="1113790" progId="">
                  <p:embed/>
                  <p:pic>
                    <p:nvPicPr>
                      <p:cNvPr id="0" name="Object 6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3048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77" name="Object 63"/>
          <p:cNvGraphicFramePr>
            <a:graphicFrameLocks noChangeAspect="1"/>
          </p:cNvGraphicFramePr>
          <p:nvPr/>
        </p:nvGraphicFramePr>
        <p:xfrm>
          <a:off x="3886200" y="3048000"/>
          <a:ext cx="533400" cy="385763"/>
        </p:xfrm>
        <a:graphic>
          <a:graphicData uri="http://schemas.openxmlformats.org/presentationml/2006/ole">
            <mc:AlternateContent xmlns:mc="http://schemas.openxmlformats.org/markup-compatibility/2006">
              <mc:Choice xmlns:v="urn:schemas-microsoft-com:vml" Requires="v">
                <p:oleObj spid="_x0000_s10261" name="Clip" r:id="rId65" imgW="1543685" imgH="1113790" progId="">
                  <p:embed/>
                </p:oleObj>
              </mc:Choice>
              <mc:Fallback>
                <p:oleObj name="Clip" r:id="rId65" imgW="1543685" imgH="1113790" progId="">
                  <p:embed/>
                  <p:pic>
                    <p:nvPicPr>
                      <p:cNvPr id="0" name="Object 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3048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78" name="Object 64"/>
          <p:cNvGraphicFramePr>
            <a:graphicFrameLocks noChangeAspect="1"/>
          </p:cNvGraphicFramePr>
          <p:nvPr/>
        </p:nvGraphicFramePr>
        <p:xfrm>
          <a:off x="4114800" y="3124200"/>
          <a:ext cx="533400" cy="385763"/>
        </p:xfrm>
        <a:graphic>
          <a:graphicData uri="http://schemas.openxmlformats.org/presentationml/2006/ole">
            <mc:AlternateContent xmlns:mc="http://schemas.openxmlformats.org/markup-compatibility/2006">
              <mc:Choice xmlns:v="urn:schemas-microsoft-com:vml" Requires="v">
                <p:oleObj spid="_x0000_s10262" name="Clip" r:id="rId66" imgW="1543685" imgH="1113790" progId="">
                  <p:embed/>
                </p:oleObj>
              </mc:Choice>
              <mc:Fallback>
                <p:oleObj name="Clip" r:id="rId66" imgW="1543685" imgH="1113790" progId="">
                  <p:embed/>
                  <p:pic>
                    <p:nvPicPr>
                      <p:cNvPr id="0" name="Object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3124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79" name="Object 65"/>
          <p:cNvGraphicFramePr>
            <a:graphicFrameLocks noChangeAspect="1"/>
          </p:cNvGraphicFramePr>
          <p:nvPr/>
        </p:nvGraphicFramePr>
        <p:xfrm>
          <a:off x="4419600" y="3124200"/>
          <a:ext cx="533400" cy="385763"/>
        </p:xfrm>
        <a:graphic>
          <a:graphicData uri="http://schemas.openxmlformats.org/presentationml/2006/ole">
            <mc:AlternateContent xmlns:mc="http://schemas.openxmlformats.org/markup-compatibility/2006">
              <mc:Choice xmlns:v="urn:schemas-microsoft-com:vml" Requires="v">
                <p:oleObj spid="_x0000_s10263" name="Clip" r:id="rId67" imgW="1543685" imgH="1113790" progId="">
                  <p:embed/>
                </p:oleObj>
              </mc:Choice>
              <mc:Fallback>
                <p:oleObj name="Clip" r:id="rId67" imgW="1543685" imgH="1113790" progId="">
                  <p:embed/>
                  <p:pic>
                    <p:nvPicPr>
                      <p:cNvPr id="0" name="Object 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3124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80" name="Object 66"/>
          <p:cNvGraphicFramePr>
            <a:graphicFrameLocks noChangeAspect="1"/>
          </p:cNvGraphicFramePr>
          <p:nvPr/>
        </p:nvGraphicFramePr>
        <p:xfrm>
          <a:off x="4648200" y="3200400"/>
          <a:ext cx="533400" cy="385763"/>
        </p:xfrm>
        <a:graphic>
          <a:graphicData uri="http://schemas.openxmlformats.org/presentationml/2006/ole">
            <mc:AlternateContent xmlns:mc="http://schemas.openxmlformats.org/markup-compatibility/2006">
              <mc:Choice xmlns:v="urn:schemas-microsoft-com:vml" Requires="v">
                <p:oleObj spid="_x0000_s10264" name="Clip" r:id="rId68" imgW="1543685" imgH="1113790" progId="">
                  <p:embed/>
                </p:oleObj>
              </mc:Choice>
              <mc:Fallback>
                <p:oleObj name="Clip" r:id="rId68" imgW="1543685" imgH="1113790" progId="">
                  <p:embed/>
                  <p:pic>
                    <p:nvPicPr>
                      <p:cNvPr id="0" name="Object 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32004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81" name="Object 67"/>
          <p:cNvGraphicFramePr>
            <a:graphicFrameLocks noChangeAspect="1"/>
          </p:cNvGraphicFramePr>
          <p:nvPr/>
        </p:nvGraphicFramePr>
        <p:xfrm>
          <a:off x="4876800" y="3200400"/>
          <a:ext cx="533400" cy="385763"/>
        </p:xfrm>
        <a:graphic>
          <a:graphicData uri="http://schemas.openxmlformats.org/presentationml/2006/ole">
            <mc:AlternateContent xmlns:mc="http://schemas.openxmlformats.org/markup-compatibility/2006">
              <mc:Choice xmlns:v="urn:schemas-microsoft-com:vml" Requires="v">
                <p:oleObj spid="_x0000_s10265" name="Clip" r:id="rId69" imgW="1543685" imgH="1113790" progId="">
                  <p:embed/>
                </p:oleObj>
              </mc:Choice>
              <mc:Fallback>
                <p:oleObj name="Clip" r:id="rId69" imgW="1543685" imgH="1113790" progId="">
                  <p:embed/>
                  <p:pic>
                    <p:nvPicPr>
                      <p:cNvPr id="0" name="Object 6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32004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82" name="Object 68"/>
          <p:cNvGraphicFramePr>
            <a:graphicFrameLocks noChangeAspect="1"/>
          </p:cNvGraphicFramePr>
          <p:nvPr/>
        </p:nvGraphicFramePr>
        <p:xfrm>
          <a:off x="5105400" y="3276600"/>
          <a:ext cx="533400" cy="385763"/>
        </p:xfrm>
        <a:graphic>
          <a:graphicData uri="http://schemas.openxmlformats.org/presentationml/2006/ole">
            <mc:AlternateContent xmlns:mc="http://schemas.openxmlformats.org/markup-compatibility/2006">
              <mc:Choice xmlns:v="urn:schemas-microsoft-com:vml" Requires="v">
                <p:oleObj spid="_x0000_s10266" name="Clip" r:id="rId70" imgW="1543685" imgH="1113790" progId="">
                  <p:embed/>
                </p:oleObj>
              </mc:Choice>
              <mc:Fallback>
                <p:oleObj name="Clip" r:id="rId70" imgW="1543685" imgH="1113790" progId="">
                  <p:embed/>
                  <p:pic>
                    <p:nvPicPr>
                      <p:cNvPr id="0" name="Object 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3276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83" name="Object 69"/>
          <p:cNvGraphicFramePr>
            <a:graphicFrameLocks noChangeAspect="1"/>
          </p:cNvGraphicFramePr>
          <p:nvPr/>
        </p:nvGraphicFramePr>
        <p:xfrm>
          <a:off x="5334000" y="3276600"/>
          <a:ext cx="533400" cy="385763"/>
        </p:xfrm>
        <a:graphic>
          <a:graphicData uri="http://schemas.openxmlformats.org/presentationml/2006/ole">
            <mc:AlternateContent xmlns:mc="http://schemas.openxmlformats.org/markup-compatibility/2006">
              <mc:Choice xmlns:v="urn:schemas-microsoft-com:vml" Requires="v">
                <p:oleObj spid="_x0000_s10267" name="Clip" r:id="rId71" imgW="1543685" imgH="1113790" progId="">
                  <p:embed/>
                </p:oleObj>
              </mc:Choice>
              <mc:Fallback>
                <p:oleObj name="Clip" r:id="rId71" imgW="1543685" imgH="1113790" progId="">
                  <p:embed/>
                  <p:pic>
                    <p:nvPicPr>
                      <p:cNvPr id="0" name="Object 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3276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84" name="Object 70"/>
          <p:cNvGraphicFramePr>
            <a:graphicFrameLocks noChangeAspect="1"/>
          </p:cNvGraphicFramePr>
          <p:nvPr/>
        </p:nvGraphicFramePr>
        <p:xfrm>
          <a:off x="5562600" y="3200400"/>
          <a:ext cx="533400" cy="385763"/>
        </p:xfrm>
        <a:graphic>
          <a:graphicData uri="http://schemas.openxmlformats.org/presentationml/2006/ole">
            <mc:AlternateContent xmlns:mc="http://schemas.openxmlformats.org/markup-compatibility/2006">
              <mc:Choice xmlns:v="urn:schemas-microsoft-com:vml" Requires="v">
                <p:oleObj spid="_x0000_s10268" name="Clip" r:id="rId72" imgW="1543685" imgH="1113790" progId="">
                  <p:embed/>
                </p:oleObj>
              </mc:Choice>
              <mc:Fallback>
                <p:oleObj name="Clip" r:id="rId72" imgW="1543685" imgH="1113790" progId="">
                  <p:embed/>
                  <p:pic>
                    <p:nvPicPr>
                      <p:cNvPr id="0" name="Object 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32004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85" name="Object 71"/>
          <p:cNvGraphicFramePr>
            <a:graphicFrameLocks noChangeAspect="1"/>
          </p:cNvGraphicFramePr>
          <p:nvPr/>
        </p:nvGraphicFramePr>
        <p:xfrm>
          <a:off x="5715000" y="3352800"/>
          <a:ext cx="533400" cy="385763"/>
        </p:xfrm>
        <a:graphic>
          <a:graphicData uri="http://schemas.openxmlformats.org/presentationml/2006/ole">
            <mc:AlternateContent xmlns:mc="http://schemas.openxmlformats.org/markup-compatibility/2006">
              <mc:Choice xmlns:v="urn:schemas-microsoft-com:vml" Requires="v">
                <p:oleObj spid="_x0000_s10269" name="Clip" r:id="rId73" imgW="1543685" imgH="1113790" progId="">
                  <p:embed/>
                </p:oleObj>
              </mc:Choice>
              <mc:Fallback>
                <p:oleObj name="Clip" r:id="rId73" imgW="1543685" imgH="1113790" progId="">
                  <p:embed/>
                  <p:pic>
                    <p:nvPicPr>
                      <p:cNvPr id="0" name="Object 7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3352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86" name="Object 72"/>
          <p:cNvGraphicFramePr>
            <a:graphicFrameLocks noChangeAspect="1"/>
          </p:cNvGraphicFramePr>
          <p:nvPr/>
        </p:nvGraphicFramePr>
        <p:xfrm>
          <a:off x="5943600" y="3352800"/>
          <a:ext cx="533400" cy="385763"/>
        </p:xfrm>
        <a:graphic>
          <a:graphicData uri="http://schemas.openxmlformats.org/presentationml/2006/ole">
            <mc:AlternateContent xmlns:mc="http://schemas.openxmlformats.org/markup-compatibility/2006">
              <mc:Choice xmlns:v="urn:schemas-microsoft-com:vml" Requires="v">
                <p:oleObj spid="_x0000_s10270" name="Clip" r:id="rId74" imgW="1543685" imgH="1113790" progId="">
                  <p:embed/>
                </p:oleObj>
              </mc:Choice>
              <mc:Fallback>
                <p:oleObj name="Clip" r:id="rId74" imgW="1543685" imgH="1113790" progId="">
                  <p:embed/>
                  <p:pic>
                    <p:nvPicPr>
                      <p:cNvPr id="0" name="Object 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3352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87" name="Object 73"/>
          <p:cNvGraphicFramePr>
            <a:graphicFrameLocks noChangeAspect="1"/>
          </p:cNvGraphicFramePr>
          <p:nvPr/>
        </p:nvGraphicFramePr>
        <p:xfrm>
          <a:off x="6248400" y="3352800"/>
          <a:ext cx="533400" cy="385763"/>
        </p:xfrm>
        <a:graphic>
          <a:graphicData uri="http://schemas.openxmlformats.org/presentationml/2006/ole">
            <mc:AlternateContent xmlns:mc="http://schemas.openxmlformats.org/markup-compatibility/2006">
              <mc:Choice xmlns:v="urn:schemas-microsoft-com:vml" Requires="v">
                <p:oleObj spid="_x0000_s10271" name="Clip" r:id="rId75" imgW="1543685" imgH="1113790" progId="">
                  <p:embed/>
                </p:oleObj>
              </mc:Choice>
              <mc:Fallback>
                <p:oleObj name="Clip" r:id="rId75" imgW="1543685" imgH="1113790" progId="">
                  <p:embed/>
                  <p:pic>
                    <p:nvPicPr>
                      <p:cNvPr id="0" name="Object 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3352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88" name="Object 74"/>
          <p:cNvGraphicFramePr>
            <a:graphicFrameLocks noChangeAspect="1"/>
          </p:cNvGraphicFramePr>
          <p:nvPr/>
        </p:nvGraphicFramePr>
        <p:xfrm>
          <a:off x="6400800" y="3352800"/>
          <a:ext cx="533400" cy="385763"/>
        </p:xfrm>
        <a:graphic>
          <a:graphicData uri="http://schemas.openxmlformats.org/presentationml/2006/ole">
            <mc:AlternateContent xmlns:mc="http://schemas.openxmlformats.org/markup-compatibility/2006">
              <mc:Choice xmlns:v="urn:schemas-microsoft-com:vml" Requires="v">
                <p:oleObj spid="_x0000_s10272" name="Clip" r:id="rId76" imgW="1543685" imgH="1113790" progId="">
                  <p:embed/>
                </p:oleObj>
              </mc:Choice>
              <mc:Fallback>
                <p:oleObj name="Clip" r:id="rId76" imgW="1543685" imgH="1113790" progId="">
                  <p:embed/>
                  <p:pic>
                    <p:nvPicPr>
                      <p:cNvPr id="0" name="Object 7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3352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89" name="Object 75"/>
          <p:cNvGraphicFramePr>
            <a:graphicFrameLocks noChangeAspect="1"/>
          </p:cNvGraphicFramePr>
          <p:nvPr/>
        </p:nvGraphicFramePr>
        <p:xfrm>
          <a:off x="6705600" y="3352800"/>
          <a:ext cx="533400" cy="385763"/>
        </p:xfrm>
        <a:graphic>
          <a:graphicData uri="http://schemas.openxmlformats.org/presentationml/2006/ole">
            <mc:AlternateContent xmlns:mc="http://schemas.openxmlformats.org/markup-compatibility/2006">
              <mc:Choice xmlns:v="urn:schemas-microsoft-com:vml" Requires="v">
                <p:oleObj spid="_x0000_s10273" name="Clip" r:id="rId77" imgW="1543685" imgH="1113790" progId="">
                  <p:embed/>
                </p:oleObj>
              </mc:Choice>
              <mc:Fallback>
                <p:oleObj name="Clip" r:id="rId77" imgW="1543685" imgH="1113790" progId="">
                  <p:embed/>
                  <p:pic>
                    <p:nvPicPr>
                      <p:cNvPr id="0" name="Object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3352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90" name="Object 76"/>
          <p:cNvGraphicFramePr>
            <a:graphicFrameLocks noChangeAspect="1"/>
          </p:cNvGraphicFramePr>
          <p:nvPr/>
        </p:nvGraphicFramePr>
        <p:xfrm>
          <a:off x="6934200" y="3429000"/>
          <a:ext cx="533400" cy="385763"/>
        </p:xfrm>
        <a:graphic>
          <a:graphicData uri="http://schemas.openxmlformats.org/presentationml/2006/ole">
            <mc:AlternateContent xmlns:mc="http://schemas.openxmlformats.org/markup-compatibility/2006">
              <mc:Choice xmlns:v="urn:schemas-microsoft-com:vml" Requires="v">
                <p:oleObj spid="_x0000_s10274" name="Clip" r:id="rId78" imgW="1543685" imgH="1113790" progId="">
                  <p:embed/>
                </p:oleObj>
              </mc:Choice>
              <mc:Fallback>
                <p:oleObj name="Clip" r:id="rId78" imgW="1543685" imgH="1113790" progId="">
                  <p:embed/>
                  <p:pic>
                    <p:nvPicPr>
                      <p:cNvPr id="0" name="Object 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3429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91" name="Object 77"/>
          <p:cNvGraphicFramePr>
            <a:graphicFrameLocks noChangeAspect="1"/>
          </p:cNvGraphicFramePr>
          <p:nvPr/>
        </p:nvGraphicFramePr>
        <p:xfrm>
          <a:off x="7391400" y="3429000"/>
          <a:ext cx="533400" cy="385763"/>
        </p:xfrm>
        <a:graphic>
          <a:graphicData uri="http://schemas.openxmlformats.org/presentationml/2006/ole">
            <mc:AlternateContent xmlns:mc="http://schemas.openxmlformats.org/markup-compatibility/2006">
              <mc:Choice xmlns:v="urn:schemas-microsoft-com:vml" Requires="v">
                <p:oleObj spid="_x0000_s10275" name="Clip" r:id="rId79" imgW="1543685" imgH="1113790" progId="">
                  <p:embed/>
                </p:oleObj>
              </mc:Choice>
              <mc:Fallback>
                <p:oleObj name="Clip" r:id="rId79" imgW="1543685" imgH="1113790" progId="">
                  <p:embed/>
                  <p:pic>
                    <p:nvPicPr>
                      <p:cNvPr id="0" name="Object 7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1400" y="3429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92" name="Object 78"/>
          <p:cNvGraphicFramePr>
            <a:graphicFrameLocks noChangeAspect="1"/>
          </p:cNvGraphicFramePr>
          <p:nvPr/>
        </p:nvGraphicFramePr>
        <p:xfrm>
          <a:off x="7696200" y="3505200"/>
          <a:ext cx="533400" cy="385763"/>
        </p:xfrm>
        <a:graphic>
          <a:graphicData uri="http://schemas.openxmlformats.org/presentationml/2006/ole">
            <mc:AlternateContent xmlns:mc="http://schemas.openxmlformats.org/markup-compatibility/2006">
              <mc:Choice xmlns:v="urn:schemas-microsoft-com:vml" Requires="v">
                <p:oleObj spid="_x0000_s10276" name="Clip" r:id="rId80" imgW="1543685" imgH="1113790" progId="">
                  <p:embed/>
                </p:oleObj>
              </mc:Choice>
              <mc:Fallback>
                <p:oleObj name="Clip" r:id="rId80" imgW="1543685" imgH="1113790" progId="">
                  <p:embed/>
                  <p:pic>
                    <p:nvPicPr>
                      <p:cNvPr id="0" name="Object 7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3505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93" name="Object 79"/>
          <p:cNvGraphicFramePr>
            <a:graphicFrameLocks noChangeAspect="1"/>
          </p:cNvGraphicFramePr>
          <p:nvPr/>
        </p:nvGraphicFramePr>
        <p:xfrm>
          <a:off x="1828800" y="2819400"/>
          <a:ext cx="533400" cy="385763"/>
        </p:xfrm>
        <a:graphic>
          <a:graphicData uri="http://schemas.openxmlformats.org/presentationml/2006/ole">
            <mc:AlternateContent xmlns:mc="http://schemas.openxmlformats.org/markup-compatibility/2006">
              <mc:Choice xmlns:v="urn:schemas-microsoft-com:vml" Requires="v">
                <p:oleObj spid="_x0000_s10277" name="Clip" r:id="rId81" imgW="1543685" imgH="1113790" progId="">
                  <p:embed/>
                </p:oleObj>
              </mc:Choice>
              <mc:Fallback>
                <p:oleObj name="Clip" r:id="rId81" imgW="1543685" imgH="1113790" progId="">
                  <p:embed/>
                  <p:pic>
                    <p:nvPicPr>
                      <p:cNvPr id="0" name="Object 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28194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94" name="Object 80"/>
          <p:cNvGraphicFramePr>
            <a:graphicFrameLocks noChangeAspect="1"/>
          </p:cNvGraphicFramePr>
          <p:nvPr/>
        </p:nvGraphicFramePr>
        <p:xfrm>
          <a:off x="2133600" y="2819400"/>
          <a:ext cx="533400" cy="385763"/>
        </p:xfrm>
        <a:graphic>
          <a:graphicData uri="http://schemas.openxmlformats.org/presentationml/2006/ole">
            <mc:AlternateContent xmlns:mc="http://schemas.openxmlformats.org/markup-compatibility/2006">
              <mc:Choice xmlns:v="urn:schemas-microsoft-com:vml" Requires="v">
                <p:oleObj spid="_x0000_s10278" name="Clip" r:id="rId82" imgW="1543685" imgH="1113790" progId="">
                  <p:embed/>
                </p:oleObj>
              </mc:Choice>
              <mc:Fallback>
                <p:oleObj name="Clip" r:id="rId82" imgW="1543685" imgH="1113790" progId="">
                  <p:embed/>
                  <p:pic>
                    <p:nvPicPr>
                      <p:cNvPr id="0" name="Object 8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28194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95" name="Object 81"/>
          <p:cNvGraphicFramePr>
            <a:graphicFrameLocks noChangeAspect="1"/>
          </p:cNvGraphicFramePr>
          <p:nvPr/>
        </p:nvGraphicFramePr>
        <p:xfrm>
          <a:off x="2286000" y="2743200"/>
          <a:ext cx="533400" cy="385763"/>
        </p:xfrm>
        <a:graphic>
          <a:graphicData uri="http://schemas.openxmlformats.org/presentationml/2006/ole">
            <mc:AlternateContent xmlns:mc="http://schemas.openxmlformats.org/markup-compatibility/2006">
              <mc:Choice xmlns:v="urn:schemas-microsoft-com:vml" Requires="v">
                <p:oleObj spid="_x0000_s10279" name="Clip" r:id="rId83" imgW="1543685" imgH="1113790" progId="">
                  <p:embed/>
                </p:oleObj>
              </mc:Choice>
              <mc:Fallback>
                <p:oleObj name="Clip" r:id="rId83" imgW="1543685" imgH="1113790" progId="">
                  <p:embed/>
                  <p:pic>
                    <p:nvPicPr>
                      <p:cNvPr id="0" name="Object 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2743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96" name="Object 82"/>
          <p:cNvGraphicFramePr>
            <a:graphicFrameLocks noChangeAspect="1"/>
          </p:cNvGraphicFramePr>
          <p:nvPr/>
        </p:nvGraphicFramePr>
        <p:xfrm>
          <a:off x="2590800" y="2667000"/>
          <a:ext cx="533400" cy="385763"/>
        </p:xfrm>
        <a:graphic>
          <a:graphicData uri="http://schemas.openxmlformats.org/presentationml/2006/ole">
            <mc:AlternateContent xmlns:mc="http://schemas.openxmlformats.org/markup-compatibility/2006">
              <mc:Choice xmlns:v="urn:schemas-microsoft-com:vml" Requires="v">
                <p:oleObj spid="_x0000_s10280" name="Clip" r:id="rId84" imgW="1543685" imgH="1113790" progId="">
                  <p:embed/>
                </p:oleObj>
              </mc:Choice>
              <mc:Fallback>
                <p:oleObj name="Clip" r:id="rId84" imgW="1543685" imgH="1113790" progId="">
                  <p:embed/>
                  <p:pic>
                    <p:nvPicPr>
                      <p:cNvPr id="0" name="Object 8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2667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97" name="Object 83"/>
          <p:cNvGraphicFramePr>
            <a:graphicFrameLocks noChangeAspect="1"/>
          </p:cNvGraphicFramePr>
          <p:nvPr/>
        </p:nvGraphicFramePr>
        <p:xfrm>
          <a:off x="2895600" y="2743200"/>
          <a:ext cx="533400" cy="385763"/>
        </p:xfrm>
        <a:graphic>
          <a:graphicData uri="http://schemas.openxmlformats.org/presentationml/2006/ole">
            <mc:AlternateContent xmlns:mc="http://schemas.openxmlformats.org/markup-compatibility/2006">
              <mc:Choice xmlns:v="urn:schemas-microsoft-com:vml" Requires="v">
                <p:oleObj spid="_x0000_s10281" name="Clip" r:id="rId85" imgW="1543685" imgH="1113790" progId="">
                  <p:embed/>
                </p:oleObj>
              </mc:Choice>
              <mc:Fallback>
                <p:oleObj name="Clip" r:id="rId85" imgW="1543685" imgH="1113790" progId="">
                  <p:embed/>
                  <p:pic>
                    <p:nvPicPr>
                      <p:cNvPr id="0" name="Object 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2743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98" name="Object 84"/>
          <p:cNvGraphicFramePr>
            <a:graphicFrameLocks noChangeAspect="1"/>
          </p:cNvGraphicFramePr>
          <p:nvPr/>
        </p:nvGraphicFramePr>
        <p:xfrm>
          <a:off x="3352800" y="2743200"/>
          <a:ext cx="533400" cy="385763"/>
        </p:xfrm>
        <a:graphic>
          <a:graphicData uri="http://schemas.openxmlformats.org/presentationml/2006/ole">
            <mc:AlternateContent xmlns:mc="http://schemas.openxmlformats.org/markup-compatibility/2006">
              <mc:Choice xmlns:v="urn:schemas-microsoft-com:vml" Requires="v">
                <p:oleObj spid="_x0000_s10282" name="Clip" r:id="rId86" imgW="1543685" imgH="1113790" progId="">
                  <p:embed/>
                </p:oleObj>
              </mc:Choice>
              <mc:Fallback>
                <p:oleObj name="Clip" r:id="rId86" imgW="1543685" imgH="1113790" progId="">
                  <p:embed/>
                  <p:pic>
                    <p:nvPicPr>
                      <p:cNvPr id="0" name="Object 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2743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99" name="Object 85"/>
          <p:cNvGraphicFramePr>
            <a:graphicFrameLocks noChangeAspect="1"/>
          </p:cNvGraphicFramePr>
          <p:nvPr/>
        </p:nvGraphicFramePr>
        <p:xfrm>
          <a:off x="3733800" y="2743200"/>
          <a:ext cx="533400" cy="385763"/>
        </p:xfrm>
        <a:graphic>
          <a:graphicData uri="http://schemas.openxmlformats.org/presentationml/2006/ole">
            <mc:AlternateContent xmlns:mc="http://schemas.openxmlformats.org/markup-compatibility/2006">
              <mc:Choice xmlns:v="urn:schemas-microsoft-com:vml" Requires="v">
                <p:oleObj spid="_x0000_s10283" name="Clip" r:id="rId87" imgW="1543685" imgH="1113790" progId="">
                  <p:embed/>
                </p:oleObj>
              </mc:Choice>
              <mc:Fallback>
                <p:oleObj name="Clip" r:id="rId87" imgW="1543685" imgH="1113790" progId="">
                  <p:embed/>
                  <p:pic>
                    <p:nvPicPr>
                      <p:cNvPr id="0" name="Object 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2743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500" name="Object 86"/>
          <p:cNvGraphicFramePr>
            <a:graphicFrameLocks noChangeAspect="1"/>
          </p:cNvGraphicFramePr>
          <p:nvPr/>
        </p:nvGraphicFramePr>
        <p:xfrm>
          <a:off x="4038600" y="2743200"/>
          <a:ext cx="533400" cy="385763"/>
        </p:xfrm>
        <a:graphic>
          <a:graphicData uri="http://schemas.openxmlformats.org/presentationml/2006/ole">
            <mc:AlternateContent xmlns:mc="http://schemas.openxmlformats.org/markup-compatibility/2006">
              <mc:Choice xmlns:v="urn:schemas-microsoft-com:vml" Requires="v">
                <p:oleObj spid="_x0000_s10284" name="Clip" r:id="rId88" imgW="1543685" imgH="1113790" progId="">
                  <p:embed/>
                </p:oleObj>
              </mc:Choice>
              <mc:Fallback>
                <p:oleObj name="Clip" r:id="rId88" imgW="1543685" imgH="1113790" progId="">
                  <p:embed/>
                  <p:pic>
                    <p:nvPicPr>
                      <p:cNvPr id="0" name="Object 8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2743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501" name="Object 87"/>
          <p:cNvGraphicFramePr>
            <a:graphicFrameLocks noChangeAspect="1"/>
          </p:cNvGraphicFramePr>
          <p:nvPr/>
        </p:nvGraphicFramePr>
        <p:xfrm>
          <a:off x="4343400" y="2743200"/>
          <a:ext cx="533400" cy="385763"/>
        </p:xfrm>
        <a:graphic>
          <a:graphicData uri="http://schemas.openxmlformats.org/presentationml/2006/ole">
            <mc:AlternateContent xmlns:mc="http://schemas.openxmlformats.org/markup-compatibility/2006">
              <mc:Choice xmlns:v="urn:schemas-microsoft-com:vml" Requires="v">
                <p:oleObj spid="_x0000_s10285" name="Clip" r:id="rId89" imgW="1543685" imgH="1113790" progId="">
                  <p:embed/>
                </p:oleObj>
              </mc:Choice>
              <mc:Fallback>
                <p:oleObj name="Clip" r:id="rId89" imgW="1543685" imgH="1113790" progId="">
                  <p:embed/>
                  <p:pic>
                    <p:nvPicPr>
                      <p:cNvPr id="0" name="Object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2743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502" name="Object 88"/>
          <p:cNvGraphicFramePr>
            <a:graphicFrameLocks noChangeAspect="1"/>
          </p:cNvGraphicFramePr>
          <p:nvPr/>
        </p:nvGraphicFramePr>
        <p:xfrm>
          <a:off x="4724400" y="2819400"/>
          <a:ext cx="533400" cy="385763"/>
        </p:xfrm>
        <a:graphic>
          <a:graphicData uri="http://schemas.openxmlformats.org/presentationml/2006/ole">
            <mc:AlternateContent xmlns:mc="http://schemas.openxmlformats.org/markup-compatibility/2006">
              <mc:Choice xmlns:v="urn:schemas-microsoft-com:vml" Requires="v">
                <p:oleObj spid="_x0000_s10286" name="Clip" r:id="rId90" imgW="1543685" imgH="1113790" progId="">
                  <p:embed/>
                </p:oleObj>
              </mc:Choice>
              <mc:Fallback>
                <p:oleObj name="Clip" r:id="rId90" imgW="1543685" imgH="1113790" progId="">
                  <p:embed/>
                  <p:pic>
                    <p:nvPicPr>
                      <p:cNvPr id="0" name="Object 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28194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503" name="Object 89"/>
          <p:cNvGraphicFramePr>
            <a:graphicFrameLocks noChangeAspect="1"/>
          </p:cNvGraphicFramePr>
          <p:nvPr/>
        </p:nvGraphicFramePr>
        <p:xfrm>
          <a:off x="4953000" y="2819400"/>
          <a:ext cx="533400" cy="385763"/>
        </p:xfrm>
        <a:graphic>
          <a:graphicData uri="http://schemas.openxmlformats.org/presentationml/2006/ole">
            <mc:AlternateContent xmlns:mc="http://schemas.openxmlformats.org/markup-compatibility/2006">
              <mc:Choice xmlns:v="urn:schemas-microsoft-com:vml" Requires="v">
                <p:oleObj spid="_x0000_s10287" name="Clip" r:id="rId91" imgW="1543685" imgH="1113790" progId="">
                  <p:embed/>
                </p:oleObj>
              </mc:Choice>
              <mc:Fallback>
                <p:oleObj name="Clip" r:id="rId91" imgW="1543685" imgH="1113790" progId="">
                  <p:embed/>
                  <p:pic>
                    <p:nvPicPr>
                      <p:cNvPr id="0" name="Object 8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28194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504" name="Object 90"/>
          <p:cNvGraphicFramePr>
            <a:graphicFrameLocks noChangeAspect="1"/>
          </p:cNvGraphicFramePr>
          <p:nvPr/>
        </p:nvGraphicFramePr>
        <p:xfrm>
          <a:off x="5181600" y="2819400"/>
          <a:ext cx="533400" cy="385763"/>
        </p:xfrm>
        <a:graphic>
          <a:graphicData uri="http://schemas.openxmlformats.org/presentationml/2006/ole">
            <mc:AlternateContent xmlns:mc="http://schemas.openxmlformats.org/markup-compatibility/2006">
              <mc:Choice xmlns:v="urn:schemas-microsoft-com:vml" Requires="v">
                <p:oleObj spid="_x0000_s10288" name="Clip" r:id="rId92" imgW="1543685" imgH="1113790" progId="">
                  <p:embed/>
                </p:oleObj>
              </mc:Choice>
              <mc:Fallback>
                <p:oleObj name="Clip" r:id="rId92" imgW="1543685" imgH="1113790" progId="">
                  <p:embed/>
                  <p:pic>
                    <p:nvPicPr>
                      <p:cNvPr id="0" name="Object 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28194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505" name="Object 91"/>
          <p:cNvGraphicFramePr>
            <a:graphicFrameLocks noChangeAspect="1"/>
          </p:cNvGraphicFramePr>
          <p:nvPr/>
        </p:nvGraphicFramePr>
        <p:xfrm>
          <a:off x="5486400" y="2819400"/>
          <a:ext cx="533400" cy="385763"/>
        </p:xfrm>
        <a:graphic>
          <a:graphicData uri="http://schemas.openxmlformats.org/presentationml/2006/ole">
            <mc:AlternateContent xmlns:mc="http://schemas.openxmlformats.org/markup-compatibility/2006">
              <mc:Choice xmlns:v="urn:schemas-microsoft-com:vml" Requires="v">
                <p:oleObj spid="_x0000_s10289" name="Clip" r:id="rId93" imgW="1543685" imgH="1113790" progId="">
                  <p:embed/>
                </p:oleObj>
              </mc:Choice>
              <mc:Fallback>
                <p:oleObj name="Clip" r:id="rId93" imgW="1543685" imgH="1113790" progId="">
                  <p:embed/>
                  <p:pic>
                    <p:nvPicPr>
                      <p:cNvPr id="0" name="Object 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28194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506" name="Object 92"/>
          <p:cNvGraphicFramePr>
            <a:graphicFrameLocks noChangeAspect="1"/>
          </p:cNvGraphicFramePr>
          <p:nvPr/>
        </p:nvGraphicFramePr>
        <p:xfrm>
          <a:off x="5562600" y="2895600"/>
          <a:ext cx="533400" cy="385763"/>
        </p:xfrm>
        <a:graphic>
          <a:graphicData uri="http://schemas.openxmlformats.org/presentationml/2006/ole">
            <mc:AlternateContent xmlns:mc="http://schemas.openxmlformats.org/markup-compatibility/2006">
              <mc:Choice xmlns:v="urn:schemas-microsoft-com:vml" Requires="v">
                <p:oleObj spid="_x0000_s10290" name="Clip" r:id="rId94" imgW="1543685" imgH="1113790" progId="">
                  <p:embed/>
                </p:oleObj>
              </mc:Choice>
              <mc:Fallback>
                <p:oleObj name="Clip" r:id="rId94" imgW="1543685" imgH="1113790" progId="">
                  <p:embed/>
                  <p:pic>
                    <p:nvPicPr>
                      <p:cNvPr id="0" name="Object 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2895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507" name="Object 93"/>
          <p:cNvGraphicFramePr>
            <a:graphicFrameLocks noChangeAspect="1"/>
          </p:cNvGraphicFramePr>
          <p:nvPr/>
        </p:nvGraphicFramePr>
        <p:xfrm>
          <a:off x="5715000" y="2895600"/>
          <a:ext cx="533400" cy="385763"/>
        </p:xfrm>
        <a:graphic>
          <a:graphicData uri="http://schemas.openxmlformats.org/presentationml/2006/ole">
            <mc:AlternateContent xmlns:mc="http://schemas.openxmlformats.org/markup-compatibility/2006">
              <mc:Choice xmlns:v="urn:schemas-microsoft-com:vml" Requires="v">
                <p:oleObj spid="_x0000_s10291" name="Clip" r:id="rId95" imgW="1543685" imgH="1113790" progId="">
                  <p:embed/>
                </p:oleObj>
              </mc:Choice>
              <mc:Fallback>
                <p:oleObj name="Clip" r:id="rId95" imgW="1543685" imgH="1113790" progId="">
                  <p:embed/>
                  <p:pic>
                    <p:nvPicPr>
                      <p:cNvPr id="0" name="Object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2895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508" name="Object 94"/>
          <p:cNvGraphicFramePr>
            <a:graphicFrameLocks noChangeAspect="1"/>
          </p:cNvGraphicFramePr>
          <p:nvPr/>
        </p:nvGraphicFramePr>
        <p:xfrm>
          <a:off x="5943600" y="2895600"/>
          <a:ext cx="533400" cy="385763"/>
        </p:xfrm>
        <a:graphic>
          <a:graphicData uri="http://schemas.openxmlformats.org/presentationml/2006/ole">
            <mc:AlternateContent xmlns:mc="http://schemas.openxmlformats.org/markup-compatibility/2006">
              <mc:Choice xmlns:v="urn:schemas-microsoft-com:vml" Requires="v">
                <p:oleObj spid="_x0000_s10292" name="Clip" r:id="rId96" imgW="1543685" imgH="1113790" progId="">
                  <p:embed/>
                </p:oleObj>
              </mc:Choice>
              <mc:Fallback>
                <p:oleObj name="Clip" r:id="rId96" imgW="1543685" imgH="1113790" progId="">
                  <p:embed/>
                  <p:pic>
                    <p:nvPicPr>
                      <p:cNvPr id="0" name="Object 9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2895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509" name="Object 95"/>
          <p:cNvGraphicFramePr>
            <a:graphicFrameLocks noChangeAspect="1"/>
          </p:cNvGraphicFramePr>
          <p:nvPr/>
        </p:nvGraphicFramePr>
        <p:xfrm>
          <a:off x="6172200" y="2895600"/>
          <a:ext cx="533400" cy="385763"/>
        </p:xfrm>
        <a:graphic>
          <a:graphicData uri="http://schemas.openxmlformats.org/presentationml/2006/ole">
            <mc:AlternateContent xmlns:mc="http://schemas.openxmlformats.org/markup-compatibility/2006">
              <mc:Choice xmlns:v="urn:schemas-microsoft-com:vml" Requires="v">
                <p:oleObj spid="_x0000_s10293" name="Clip" r:id="rId97" imgW="1543685" imgH="1113790" progId="">
                  <p:embed/>
                </p:oleObj>
              </mc:Choice>
              <mc:Fallback>
                <p:oleObj name="Clip" r:id="rId97" imgW="1543685" imgH="1113790" progId="">
                  <p:embed/>
                  <p:pic>
                    <p:nvPicPr>
                      <p:cNvPr id="0" name="Object 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2895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510" name="Object 96"/>
          <p:cNvGraphicFramePr>
            <a:graphicFrameLocks noChangeAspect="1"/>
          </p:cNvGraphicFramePr>
          <p:nvPr/>
        </p:nvGraphicFramePr>
        <p:xfrm>
          <a:off x="6324600" y="2895600"/>
          <a:ext cx="533400" cy="385763"/>
        </p:xfrm>
        <a:graphic>
          <a:graphicData uri="http://schemas.openxmlformats.org/presentationml/2006/ole">
            <mc:AlternateContent xmlns:mc="http://schemas.openxmlformats.org/markup-compatibility/2006">
              <mc:Choice xmlns:v="urn:schemas-microsoft-com:vml" Requires="v">
                <p:oleObj spid="_x0000_s10294" name="Clip" r:id="rId98" imgW="1543685" imgH="1113790" progId="">
                  <p:embed/>
                </p:oleObj>
              </mc:Choice>
              <mc:Fallback>
                <p:oleObj name="Clip" r:id="rId98" imgW="1543685" imgH="1113790" progId="">
                  <p:embed/>
                  <p:pic>
                    <p:nvPicPr>
                      <p:cNvPr id="0" name="Object 9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2895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511" name="Object 97"/>
          <p:cNvGraphicFramePr>
            <a:graphicFrameLocks noChangeAspect="1"/>
          </p:cNvGraphicFramePr>
          <p:nvPr/>
        </p:nvGraphicFramePr>
        <p:xfrm>
          <a:off x="6477000" y="2895600"/>
          <a:ext cx="533400" cy="385763"/>
        </p:xfrm>
        <a:graphic>
          <a:graphicData uri="http://schemas.openxmlformats.org/presentationml/2006/ole">
            <mc:AlternateContent xmlns:mc="http://schemas.openxmlformats.org/markup-compatibility/2006">
              <mc:Choice xmlns:v="urn:schemas-microsoft-com:vml" Requires="v">
                <p:oleObj spid="_x0000_s10295" name="Clip" r:id="rId99" imgW="1543685" imgH="1113790" progId="">
                  <p:embed/>
                </p:oleObj>
              </mc:Choice>
              <mc:Fallback>
                <p:oleObj name="Clip" r:id="rId99" imgW="1543685" imgH="1113790" progId="">
                  <p:embed/>
                  <p:pic>
                    <p:nvPicPr>
                      <p:cNvPr id="0" name="Object 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000" y="28956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512" name="Object 98"/>
          <p:cNvGraphicFramePr>
            <a:graphicFrameLocks noChangeAspect="1"/>
          </p:cNvGraphicFramePr>
          <p:nvPr/>
        </p:nvGraphicFramePr>
        <p:xfrm>
          <a:off x="6705600" y="2971800"/>
          <a:ext cx="533400" cy="385763"/>
        </p:xfrm>
        <a:graphic>
          <a:graphicData uri="http://schemas.openxmlformats.org/presentationml/2006/ole">
            <mc:AlternateContent xmlns:mc="http://schemas.openxmlformats.org/markup-compatibility/2006">
              <mc:Choice xmlns:v="urn:schemas-microsoft-com:vml" Requires="v">
                <p:oleObj spid="_x0000_s10296" name="Clip" r:id="rId100" imgW="1543685" imgH="1113790" progId="">
                  <p:embed/>
                </p:oleObj>
              </mc:Choice>
              <mc:Fallback>
                <p:oleObj name="Clip" r:id="rId100" imgW="1543685" imgH="1113790" progId="">
                  <p:embed/>
                  <p:pic>
                    <p:nvPicPr>
                      <p:cNvPr id="0" name="Object 9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2971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513" name="Object 99"/>
          <p:cNvGraphicFramePr>
            <a:graphicFrameLocks noChangeAspect="1"/>
          </p:cNvGraphicFramePr>
          <p:nvPr/>
        </p:nvGraphicFramePr>
        <p:xfrm>
          <a:off x="6934200" y="2971800"/>
          <a:ext cx="533400" cy="385763"/>
        </p:xfrm>
        <a:graphic>
          <a:graphicData uri="http://schemas.openxmlformats.org/presentationml/2006/ole">
            <mc:AlternateContent xmlns:mc="http://schemas.openxmlformats.org/markup-compatibility/2006">
              <mc:Choice xmlns:v="urn:schemas-microsoft-com:vml" Requires="v">
                <p:oleObj spid="_x0000_s10297" name="Clip" r:id="rId101" imgW="1543685" imgH="1113790" progId="">
                  <p:embed/>
                </p:oleObj>
              </mc:Choice>
              <mc:Fallback>
                <p:oleObj name="Clip" r:id="rId101" imgW="1543685" imgH="1113790" progId="">
                  <p:embed/>
                  <p:pic>
                    <p:nvPicPr>
                      <p:cNvPr id="0" name="Object 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2971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514" name="Object 100"/>
          <p:cNvGraphicFramePr>
            <a:graphicFrameLocks noChangeAspect="1"/>
          </p:cNvGraphicFramePr>
          <p:nvPr/>
        </p:nvGraphicFramePr>
        <p:xfrm>
          <a:off x="7239000" y="3048000"/>
          <a:ext cx="533400" cy="385763"/>
        </p:xfrm>
        <a:graphic>
          <a:graphicData uri="http://schemas.openxmlformats.org/presentationml/2006/ole">
            <mc:AlternateContent xmlns:mc="http://schemas.openxmlformats.org/markup-compatibility/2006">
              <mc:Choice xmlns:v="urn:schemas-microsoft-com:vml" Requires="v">
                <p:oleObj spid="_x0000_s10298" name="Clip" r:id="rId102" imgW="1543685" imgH="1113790" progId="">
                  <p:embed/>
                </p:oleObj>
              </mc:Choice>
              <mc:Fallback>
                <p:oleObj name="Clip" r:id="rId102" imgW="1543685" imgH="1113790" progId="">
                  <p:embed/>
                  <p:pic>
                    <p:nvPicPr>
                      <p:cNvPr id="0" name="Object 1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9000" y="30480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515" name="Object 101"/>
          <p:cNvGraphicFramePr>
            <a:graphicFrameLocks noChangeAspect="1"/>
          </p:cNvGraphicFramePr>
          <p:nvPr/>
        </p:nvGraphicFramePr>
        <p:xfrm>
          <a:off x="7467600" y="3124200"/>
          <a:ext cx="533400" cy="385763"/>
        </p:xfrm>
        <a:graphic>
          <a:graphicData uri="http://schemas.openxmlformats.org/presentationml/2006/ole">
            <mc:AlternateContent xmlns:mc="http://schemas.openxmlformats.org/markup-compatibility/2006">
              <mc:Choice xmlns:v="urn:schemas-microsoft-com:vml" Requires="v">
                <p:oleObj spid="_x0000_s10299" name="Clip" r:id="rId103" imgW="1543685" imgH="1113790" progId="">
                  <p:embed/>
                </p:oleObj>
              </mc:Choice>
              <mc:Fallback>
                <p:oleObj name="Clip" r:id="rId103" imgW="1543685" imgH="1113790" progId="">
                  <p:embed/>
                  <p:pic>
                    <p:nvPicPr>
                      <p:cNvPr id="0" name="Object 1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31242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516" name="Object 102"/>
          <p:cNvGraphicFramePr>
            <a:graphicFrameLocks noChangeAspect="1"/>
          </p:cNvGraphicFramePr>
          <p:nvPr/>
        </p:nvGraphicFramePr>
        <p:xfrm>
          <a:off x="7696200" y="3352800"/>
          <a:ext cx="533400" cy="385763"/>
        </p:xfrm>
        <a:graphic>
          <a:graphicData uri="http://schemas.openxmlformats.org/presentationml/2006/ole">
            <mc:AlternateContent xmlns:mc="http://schemas.openxmlformats.org/markup-compatibility/2006">
              <mc:Choice xmlns:v="urn:schemas-microsoft-com:vml" Requires="v">
                <p:oleObj spid="_x0000_s10300" name="Clip" r:id="rId104" imgW="1543685" imgH="1113790" progId="">
                  <p:embed/>
                </p:oleObj>
              </mc:Choice>
              <mc:Fallback>
                <p:oleObj name="Clip" r:id="rId104" imgW="1543685" imgH="1113790" progId="">
                  <p:embed/>
                  <p:pic>
                    <p:nvPicPr>
                      <p:cNvPr id="0" name="Object 1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3352800"/>
                        <a:ext cx="533400"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 name="Text Box 106"/>
          <p:cNvSpPr txBox="1">
            <a:spLocks noChangeArrowheads="1"/>
          </p:cNvSpPr>
          <p:nvPr/>
        </p:nvSpPr>
        <p:spPr bwMode="auto">
          <a:xfrm>
            <a:off x="685800" y="685800"/>
            <a:ext cx="6046788" cy="646113"/>
          </a:xfrm>
          <a:prstGeom prst="rect">
            <a:avLst/>
          </a:prstGeom>
          <a:noFill/>
          <a:ln w="9525">
            <a:noFill/>
            <a:miter lim="800000"/>
          </a:ln>
        </p:spPr>
        <p:txBody>
          <a:bodyPr>
            <a:spAutoFit/>
          </a:bodyPr>
          <a:lstStyle/>
          <a:p>
            <a:pPr>
              <a:spcBef>
                <a:spcPct val="50000"/>
              </a:spcBef>
            </a:pPr>
            <a:r>
              <a:rPr lang="en-US" altLang="zh-CN" sz="3600" dirty="0" smtClean="0">
                <a:solidFill>
                  <a:schemeClr val="tx1"/>
                </a:solidFill>
              </a:rPr>
              <a:t>Email Bomber</a:t>
            </a:r>
            <a:endParaRPr lang="zh-CN" altLang="en-US" sz="3600" dirty="0">
              <a:solidFill>
                <a:schemeClr val="tx1"/>
              </a:solidFill>
            </a:endParaRPr>
          </a:p>
        </p:txBody>
      </p:sp>
      <p:sp>
        <p:nvSpPr>
          <p:cNvPr id="200811" name="Freeform 107"/>
          <p:cNvSpPr/>
          <p:nvPr/>
        </p:nvSpPr>
        <p:spPr bwMode="auto">
          <a:xfrm>
            <a:off x="6705600" y="2667000"/>
            <a:ext cx="2362200" cy="2667000"/>
          </a:xfrm>
          <a:custGeom>
            <a:avLst/>
            <a:gdLst>
              <a:gd name="T0" fmla="*/ 2147483647 w 1056"/>
              <a:gd name="T1" fmla="*/ 2147483647 h 960"/>
              <a:gd name="T2" fmla="*/ 2147483647 w 1056"/>
              <a:gd name="T3" fmla="*/ 2147483647 h 960"/>
              <a:gd name="T4" fmla="*/ 2147483647 w 1056"/>
              <a:gd name="T5" fmla="*/ 2147483647 h 960"/>
              <a:gd name="T6" fmla="*/ 2147483647 w 1056"/>
              <a:gd name="T7" fmla="*/ 2147483647 h 960"/>
              <a:gd name="T8" fmla="*/ 0 w 1056"/>
              <a:gd name="T9" fmla="*/ 2147483647 h 960"/>
              <a:gd name="T10" fmla="*/ 2147483647 w 1056"/>
              <a:gd name="T11" fmla="*/ 2147483647 h 960"/>
              <a:gd name="T12" fmla="*/ 2147483647 w 1056"/>
              <a:gd name="T13" fmla="*/ 2147483647 h 960"/>
              <a:gd name="T14" fmla="*/ 2147483647 w 1056"/>
              <a:gd name="T15" fmla="*/ 2147483647 h 960"/>
              <a:gd name="T16" fmla="*/ 2147483647 w 1056"/>
              <a:gd name="T17" fmla="*/ 2147483647 h 960"/>
              <a:gd name="T18" fmla="*/ 2147483647 w 1056"/>
              <a:gd name="T19" fmla="*/ 2147483647 h 960"/>
              <a:gd name="T20" fmla="*/ 2147483647 w 1056"/>
              <a:gd name="T21" fmla="*/ 2147483647 h 960"/>
              <a:gd name="T22" fmla="*/ 2147483647 w 1056"/>
              <a:gd name="T23" fmla="*/ 2147483647 h 960"/>
              <a:gd name="T24" fmla="*/ 2147483647 w 1056"/>
              <a:gd name="T25" fmla="*/ 2147483647 h 960"/>
              <a:gd name="T26" fmla="*/ 2147483647 w 1056"/>
              <a:gd name="T27" fmla="*/ 2147483647 h 960"/>
              <a:gd name="T28" fmla="*/ 2147483647 w 1056"/>
              <a:gd name="T29" fmla="*/ 2147483647 h 960"/>
              <a:gd name="T30" fmla="*/ 2147483647 w 1056"/>
              <a:gd name="T31" fmla="*/ 2147483647 h 960"/>
              <a:gd name="T32" fmla="*/ 2147483647 w 1056"/>
              <a:gd name="T33" fmla="*/ 0 h 960"/>
              <a:gd name="T34" fmla="*/ 2147483647 w 1056"/>
              <a:gd name="T35" fmla="*/ 2147483647 h 960"/>
              <a:gd name="T36" fmla="*/ 2147483647 w 1056"/>
              <a:gd name="T37" fmla="*/ 2147483647 h 960"/>
              <a:gd name="T38" fmla="*/ 2147483647 w 1056"/>
              <a:gd name="T39" fmla="*/ 2147483647 h 960"/>
              <a:gd name="T40" fmla="*/ 2147483647 w 1056"/>
              <a:gd name="T41" fmla="*/ 2147483647 h 960"/>
              <a:gd name="T42" fmla="*/ 2147483647 w 1056"/>
              <a:gd name="T43" fmla="*/ 2147483647 h 9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56"/>
              <a:gd name="T67" fmla="*/ 0 h 960"/>
              <a:gd name="T68" fmla="*/ 1056 w 1056"/>
              <a:gd name="T69" fmla="*/ 960 h 9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56" h="960">
                <a:moveTo>
                  <a:pt x="96" y="288"/>
                </a:moveTo>
                <a:lnTo>
                  <a:pt x="240" y="432"/>
                </a:lnTo>
                <a:lnTo>
                  <a:pt x="96" y="480"/>
                </a:lnTo>
                <a:lnTo>
                  <a:pt x="144" y="528"/>
                </a:lnTo>
                <a:lnTo>
                  <a:pt x="0" y="576"/>
                </a:lnTo>
                <a:lnTo>
                  <a:pt x="240" y="624"/>
                </a:lnTo>
                <a:lnTo>
                  <a:pt x="192" y="720"/>
                </a:lnTo>
                <a:lnTo>
                  <a:pt x="336" y="720"/>
                </a:lnTo>
                <a:lnTo>
                  <a:pt x="528" y="960"/>
                </a:lnTo>
                <a:lnTo>
                  <a:pt x="528" y="768"/>
                </a:lnTo>
                <a:lnTo>
                  <a:pt x="720" y="816"/>
                </a:lnTo>
                <a:cubicBezTo>
                  <a:pt x="660" y="636"/>
                  <a:pt x="637" y="671"/>
                  <a:pt x="796" y="671"/>
                </a:cubicBezTo>
                <a:lnTo>
                  <a:pt x="1056" y="672"/>
                </a:lnTo>
                <a:lnTo>
                  <a:pt x="768" y="528"/>
                </a:lnTo>
                <a:lnTo>
                  <a:pt x="1056" y="288"/>
                </a:lnTo>
                <a:lnTo>
                  <a:pt x="816" y="288"/>
                </a:lnTo>
                <a:lnTo>
                  <a:pt x="768" y="0"/>
                </a:lnTo>
                <a:lnTo>
                  <a:pt x="528" y="192"/>
                </a:lnTo>
                <a:lnTo>
                  <a:pt x="432" y="192"/>
                </a:lnTo>
                <a:lnTo>
                  <a:pt x="432" y="240"/>
                </a:lnTo>
                <a:lnTo>
                  <a:pt x="432" y="384"/>
                </a:lnTo>
                <a:lnTo>
                  <a:pt x="96" y="288"/>
                </a:lnTo>
                <a:close/>
              </a:path>
            </a:pathLst>
          </a:custGeom>
          <a:solidFill>
            <a:schemeClr val="accent1"/>
          </a:solidFill>
          <a:ln w="9525">
            <a:solidFill>
              <a:schemeClr val="tx1"/>
            </a:solidFill>
            <a:rou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1" presetClass="entr" presetSubtype="0" fill="hold" nodeType="afterEffect">
                                  <p:stCondLst>
                                    <p:cond delay="0"/>
                                  </p:stCondLst>
                                  <p:childTnLst>
                                    <p:set>
                                      <p:cBhvr>
                                        <p:cTn id="6" dur="75">
                                          <p:stCondLst>
                                            <p:cond delay="0"/>
                                          </p:stCondLst>
                                        </p:cTn>
                                        <p:tgtEl>
                                          <p:spTgt spid="316418"/>
                                        </p:tgtEl>
                                        <p:attrNameLst>
                                          <p:attrName>style.visibility</p:attrName>
                                        </p:attrNameLst>
                                      </p:cBhvr>
                                      <p:to>
                                        <p:strVal val="visible"/>
                                      </p:to>
                                    </p:set>
                                  </p:childTnLst>
                                  <p:subTnLst>
                                    <p:set>
                                      <p:cBhvr override="childStyle">
                                        <p:cTn dur="1" fill="hold" display="0" masterRel="sameClick" afterEffect="1">
                                          <p:stCondLst>
                                            <p:cond evt="end" delay="0">
                                              <p:tn val="5"/>
                                            </p:cond>
                                          </p:stCondLst>
                                        </p:cTn>
                                        <p:tgtEl>
                                          <p:spTgt spid="316418"/>
                                        </p:tgtEl>
                                        <p:attrNameLst>
                                          <p:attrName>style.visibility</p:attrName>
                                        </p:attrNameLst>
                                      </p:cBhvr>
                                      <p:to>
                                        <p:strVal val="hidden"/>
                                      </p:to>
                                    </p:set>
                                  </p:subTnLst>
                                </p:cTn>
                              </p:par>
                            </p:childTnLst>
                          </p:cTn>
                        </p:par>
                        <p:par>
                          <p:cTn id="7" fill="hold">
                            <p:stCondLst>
                              <p:cond delay="500"/>
                            </p:stCondLst>
                            <p:childTnLst>
                              <p:par>
                                <p:cTn id="8" presetID="11" presetClass="entr" presetSubtype="0" fill="hold" nodeType="afterEffect">
                                  <p:stCondLst>
                                    <p:cond delay="0"/>
                                  </p:stCondLst>
                                  <p:childTnLst>
                                    <p:set>
                                      <p:cBhvr>
                                        <p:cTn id="9" dur="75">
                                          <p:stCondLst>
                                            <p:cond delay="0"/>
                                          </p:stCondLst>
                                        </p:cTn>
                                        <p:tgtEl>
                                          <p:spTgt spid="316419"/>
                                        </p:tgtEl>
                                        <p:attrNameLst>
                                          <p:attrName>style.visibility</p:attrName>
                                        </p:attrNameLst>
                                      </p:cBhvr>
                                      <p:to>
                                        <p:strVal val="visible"/>
                                      </p:to>
                                    </p:set>
                                  </p:childTnLst>
                                  <p:subTnLst>
                                    <p:set>
                                      <p:cBhvr override="childStyle">
                                        <p:cTn dur="1" fill="hold" display="0" masterRel="sameClick" afterEffect="1">
                                          <p:stCondLst>
                                            <p:cond evt="end" delay="0">
                                              <p:tn val="8"/>
                                            </p:cond>
                                          </p:stCondLst>
                                        </p:cTn>
                                        <p:tgtEl>
                                          <p:spTgt spid="316419"/>
                                        </p:tgtEl>
                                        <p:attrNameLst>
                                          <p:attrName>style.visibility</p:attrName>
                                        </p:attrNameLst>
                                      </p:cBhvr>
                                      <p:to>
                                        <p:strVal val="hidden"/>
                                      </p:to>
                                    </p:set>
                                  </p:subTnLst>
                                </p:cTn>
                              </p:par>
                            </p:childTnLst>
                          </p:cTn>
                        </p:par>
                        <p:par>
                          <p:cTn id="10" fill="hold">
                            <p:stCondLst>
                              <p:cond delay="1000"/>
                            </p:stCondLst>
                            <p:childTnLst>
                              <p:par>
                                <p:cTn id="11" presetID="11" presetClass="entr" presetSubtype="0" fill="hold" nodeType="afterEffect">
                                  <p:stCondLst>
                                    <p:cond delay="0"/>
                                  </p:stCondLst>
                                  <p:childTnLst>
                                    <p:set>
                                      <p:cBhvr>
                                        <p:cTn id="12" dur="75">
                                          <p:stCondLst>
                                            <p:cond delay="0"/>
                                          </p:stCondLst>
                                        </p:cTn>
                                        <p:tgtEl>
                                          <p:spTgt spid="316420"/>
                                        </p:tgtEl>
                                        <p:attrNameLst>
                                          <p:attrName>style.visibility</p:attrName>
                                        </p:attrNameLst>
                                      </p:cBhvr>
                                      <p:to>
                                        <p:strVal val="visible"/>
                                      </p:to>
                                    </p:set>
                                  </p:childTnLst>
                                  <p:subTnLst>
                                    <p:set>
                                      <p:cBhvr override="childStyle">
                                        <p:cTn dur="1" fill="hold" display="0" masterRel="sameClick" afterEffect="1">
                                          <p:stCondLst>
                                            <p:cond evt="end" delay="0">
                                              <p:tn val="11"/>
                                            </p:cond>
                                          </p:stCondLst>
                                        </p:cTn>
                                        <p:tgtEl>
                                          <p:spTgt spid="316420"/>
                                        </p:tgtEl>
                                        <p:attrNameLst>
                                          <p:attrName>style.visibility</p:attrName>
                                        </p:attrNameLst>
                                      </p:cBhvr>
                                      <p:to>
                                        <p:strVal val="hidden"/>
                                      </p:to>
                                    </p:set>
                                  </p:subTnLst>
                                </p:cTn>
                              </p:par>
                            </p:childTnLst>
                          </p:cTn>
                        </p:par>
                        <p:par>
                          <p:cTn id="13" fill="hold">
                            <p:stCondLst>
                              <p:cond delay="1500"/>
                            </p:stCondLst>
                            <p:childTnLst>
                              <p:par>
                                <p:cTn id="14" presetID="11" presetClass="entr" presetSubtype="0" fill="hold" nodeType="afterEffect">
                                  <p:stCondLst>
                                    <p:cond delay="0"/>
                                  </p:stCondLst>
                                  <p:childTnLst>
                                    <p:set>
                                      <p:cBhvr>
                                        <p:cTn id="15" dur="75">
                                          <p:stCondLst>
                                            <p:cond delay="0"/>
                                          </p:stCondLst>
                                        </p:cTn>
                                        <p:tgtEl>
                                          <p:spTgt spid="316421"/>
                                        </p:tgtEl>
                                        <p:attrNameLst>
                                          <p:attrName>style.visibility</p:attrName>
                                        </p:attrNameLst>
                                      </p:cBhvr>
                                      <p:to>
                                        <p:strVal val="visible"/>
                                      </p:to>
                                    </p:set>
                                  </p:childTnLst>
                                  <p:subTnLst>
                                    <p:set>
                                      <p:cBhvr override="childStyle">
                                        <p:cTn dur="1" fill="hold" display="0" masterRel="sameClick" afterEffect="1">
                                          <p:stCondLst>
                                            <p:cond evt="end" delay="0">
                                              <p:tn val="14"/>
                                            </p:cond>
                                          </p:stCondLst>
                                        </p:cTn>
                                        <p:tgtEl>
                                          <p:spTgt spid="316421"/>
                                        </p:tgtEl>
                                        <p:attrNameLst>
                                          <p:attrName>style.visibility</p:attrName>
                                        </p:attrNameLst>
                                      </p:cBhvr>
                                      <p:to>
                                        <p:strVal val="hidden"/>
                                      </p:to>
                                    </p:set>
                                  </p:subTnLst>
                                </p:cTn>
                              </p:par>
                            </p:childTnLst>
                          </p:cTn>
                        </p:par>
                        <p:par>
                          <p:cTn id="16" fill="hold">
                            <p:stCondLst>
                              <p:cond delay="2000"/>
                            </p:stCondLst>
                            <p:childTnLst>
                              <p:par>
                                <p:cTn id="17" presetID="11" presetClass="entr" presetSubtype="0" fill="hold" nodeType="afterEffect">
                                  <p:stCondLst>
                                    <p:cond delay="0"/>
                                  </p:stCondLst>
                                  <p:childTnLst>
                                    <p:set>
                                      <p:cBhvr>
                                        <p:cTn id="18" dur="75">
                                          <p:stCondLst>
                                            <p:cond delay="0"/>
                                          </p:stCondLst>
                                        </p:cTn>
                                        <p:tgtEl>
                                          <p:spTgt spid="316422"/>
                                        </p:tgtEl>
                                        <p:attrNameLst>
                                          <p:attrName>style.visibility</p:attrName>
                                        </p:attrNameLst>
                                      </p:cBhvr>
                                      <p:to>
                                        <p:strVal val="visible"/>
                                      </p:to>
                                    </p:set>
                                  </p:childTnLst>
                                  <p:subTnLst>
                                    <p:set>
                                      <p:cBhvr override="childStyle">
                                        <p:cTn dur="1" fill="hold" display="0" masterRel="sameClick" afterEffect="1">
                                          <p:stCondLst>
                                            <p:cond evt="end" delay="0">
                                              <p:tn val="17"/>
                                            </p:cond>
                                          </p:stCondLst>
                                        </p:cTn>
                                        <p:tgtEl>
                                          <p:spTgt spid="316422"/>
                                        </p:tgtEl>
                                        <p:attrNameLst>
                                          <p:attrName>style.visibility</p:attrName>
                                        </p:attrNameLst>
                                      </p:cBhvr>
                                      <p:to>
                                        <p:strVal val="hidden"/>
                                      </p:to>
                                    </p:set>
                                  </p:subTnLst>
                                </p:cTn>
                              </p:par>
                            </p:childTnLst>
                          </p:cTn>
                        </p:par>
                        <p:par>
                          <p:cTn id="19" fill="hold">
                            <p:stCondLst>
                              <p:cond delay="2500"/>
                            </p:stCondLst>
                            <p:childTnLst>
                              <p:par>
                                <p:cTn id="20" presetID="11" presetClass="entr" presetSubtype="0" fill="hold" nodeType="afterEffect">
                                  <p:stCondLst>
                                    <p:cond delay="0"/>
                                  </p:stCondLst>
                                  <p:childTnLst>
                                    <p:set>
                                      <p:cBhvr>
                                        <p:cTn id="21" dur="75">
                                          <p:stCondLst>
                                            <p:cond delay="0"/>
                                          </p:stCondLst>
                                        </p:cTn>
                                        <p:tgtEl>
                                          <p:spTgt spid="316423"/>
                                        </p:tgtEl>
                                        <p:attrNameLst>
                                          <p:attrName>style.visibility</p:attrName>
                                        </p:attrNameLst>
                                      </p:cBhvr>
                                      <p:to>
                                        <p:strVal val="visible"/>
                                      </p:to>
                                    </p:set>
                                  </p:childTnLst>
                                  <p:subTnLst>
                                    <p:set>
                                      <p:cBhvr override="childStyle">
                                        <p:cTn dur="1" fill="hold" display="0" masterRel="sameClick" afterEffect="1">
                                          <p:stCondLst>
                                            <p:cond evt="end" delay="0">
                                              <p:tn val="20"/>
                                            </p:cond>
                                          </p:stCondLst>
                                        </p:cTn>
                                        <p:tgtEl>
                                          <p:spTgt spid="316423"/>
                                        </p:tgtEl>
                                        <p:attrNameLst>
                                          <p:attrName>style.visibility</p:attrName>
                                        </p:attrNameLst>
                                      </p:cBhvr>
                                      <p:to>
                                        <p:strVal val="hidden"/>
                                      </p:to>
                                    </p:set>
                                  </p:subTnLst>
                                </p:cTn>
                              </p:par>
                            </p:childTnLst>
                          </p:cTn>
                        </p:par>
                        <p:par>
                          <p:cTn id="22" fill="hold">
                            <p:stCondLst>
                              <p:cond delay="3000"/>
                            </p:stCondLst>
                            <p:childTnLst>
                              <p:par>
                                <p:cTn id="23" presetID="11" presetClass="entr" presetSubtype="0" fill="hold" nodeType="afterEffect">
                                  <p:stCondLst>
                                    <p:cond delay="0"/>
                                  </p:stCondLst>
                                  <p:childTnLst>
                                    <p:set>
                                      <p:cBhvr>
                                        <p:cTn id="24" dur="75">
                                          <p:stCondLst>
                                            <p:cond delay="0"/>
                                          </p:stCondLst>
                                        </p:cTn>
                                        <p:tgtEl>
                                          <p:spTgt spid="316424"/>
                                        </p:tgtEl>
                                        <p:attrNameLst>
                                          <p:attrName>style.visibility</p:attrName>
                                        </p:attrNameLst>
                                      </p:cBhvr>
                                      <p:to>
                                        <p:strVal val="visible"/>
                                      </p:to>
                                    </p:set>
                                  </p:childTnLst>
                                  <p:subTnLst>
                                    <p:set>
                                      <p:cBhvr override="childStyle">
                                        <p:cTn dur="1" fill="hold" display="0" masterRel="sameClick" afterEffect="1">
                                          <p:stCondLst>
                                            <p:cond evt="end" delay="0">
                                              <p:tn val="23"/>
                                            </p:cond>
                                          </p:stCondLst>
                                        </p:cTn>
                                        <p:tgtEl>
                                          <p:spTgt spid="316424"/>
                                        </p:tgtEl>
                                        <p:attrNameLst>
                                          <p:attrName>style.visibility</p:attrName>
                                        </p:attrNameLst>
                                      </p:cBhvr>
                                      <p:to>
                                        <p:strVal val="hidden"/>
                                      </p:to>
                                    </p:set>
                                  </p:subTnLst>
                                </p:cTn>
                              </p:par>
                            </p:childTnLst>
                          </p:cTn>
                        </p:par>
                        <p:par>
                          <p:cTn id="25" fill="hold">
                            <p:stCondLst>
                              <p:cond delay="3500"/>
                            </p:stCondLst>
                            <p:childTnLst>
                              <p:par>
                                <p:cTn id="26" presetID="11" presetClass="entr" presetSubtype="0" fill="hold" nodeType="afterEffect">
                                  <p:stCondLst>
                                    <p:cond delay="0"/>
                                  </p:stCondLst>
                                  <p:childTnLst>
                                    <p:set>
                                      <p:cBhvr>
                                        <p:cTn id="27" dur="75">
                                          <p:stCondLst>
                                            <p:cond delay="0"/>
                                          </p:stCondLst>
                                        </p:cTn>
                                        <p:tgtEl>
                                          <p:spTgt spid="316425"/>
                                        </p:tgtEl>
                                        <p:attrNameLst>
                                          <p:attrName>style.visibility</p:attrName>
                                        </p:attrNameLst>
                                      </p:cBhvr>
                                      <p:to>
                                        <p:strVal val="visible"/>
                                      </p:to>
                                    </p:set>
                                  </p:childTnLst>
                                  <p:subTnLst>
                                    <p:set>
                                      <p:cBhvr override="childStyle">
                                        <p:cTn dur="1" fill="hold" display="0" masterRel="sameClick" afterEffect="1">
                                          <p:stCondLst>
                                            <p:cond evt="end" delay="0">
                                              <p:tn val="26"/>
                                            </p:cond>
                                          </p:stCondLst>
                                        </p:cTn>
                                        <p:tgtEl>
                                          <p:spTgt spid="316425"/>
                                        </p:tgtEl>
                                        <p:attrNameLst>
                                          <p:attrName>style.visibility</p:attrName>
                                        </p:attrNameLst>
                                      </p:cBhvr>
                                      <p:to>
                                        <p:strVal val="hidden"/>
                                      </p:to>
                                    </p:set>
                                  </p:subTnLst>
                                </p:cTn>
                              </p:par>
                            </p:childTnLst>
                          </p:cTn>
                        </p:par>
                        <p:par>
                          <p:cTn id="28" fill="hold">
                            <p:stCondLst>
                              <p:cond delay="4000"/>
                            </p:stCondLst>
                            <p:childTnLst>
                              <p:par>
                                <p:cTn id="29" presetID="11" presetClass="entr" presetSubtype="0" fill="hold" nodeType="afterEffect">
                                  <p:stCondLst>
                                    <p:cond delay="0"/>
                                  </p:stCondLst>
                                  <p:childTnLst>
                                    <p:set>
                                      <p:cBhvr>
                                        <p:cTn id="30" dur="75">
                                          <p:stCondLst>
                                            <p:cond delay="0"/>
                                          </p:stCondLst>
                                        </p:cTn>
                                        <p:tgtEl>
                                          <p:spTgt spid="316426"/>
                                        </p:tgtEl>
                                        <p:attrNameLst>
                                          <p:attrName>style.visibility</p:attrName>
                                        </p:attrNameLst>
                                      </p:cBhvr>
                                      <p:to>
                                        <p:strVal val="visible"/>
                                      </p:to>
                                    </p:set>
                                  </p:childTnLst>
                                  <p:subTnLst>
                                    <p:set>
                                      <p:cBhvr override="childStyle">
                                        <p:cTn dur="1" fill="hold" display="0" masterRel="sameClick" afterEffect="1">
                                          <p:stCondLst>
                                            <p:cond evt="end" delay="0">
                                              <p:tn val="29"/>
                                            </p:cond>
                                          </p:stCondLst>
                                        </p:cTn>
                                        <p:tgtEl>
                                          <p:spTgt spid="316426"/>
                                        </p:tgtEl>
                                        <p:attrNameLst>
                                          <p:attrName>style.visibility</p:attrName>
                                        </p:attrNameLst>
                                      </p:cBhvr>
                                      <p:to>
                                        <p:strVal val="hidden"/>
                                      </p:to>
                                    </p:set>
                                  </p:subTnLst>
                                </p:cTn>
                              </p:par>
                            </p:childTnLst>
                          </p:cTn>
                        </p:par>
                        <p:par>
                          <p:cTn id="31" fill="hold">
                            <p:stCondLst>
                              <p:cond delay="4500"/>
                            </p:stCondLst>
                            <p:childTnLst>
                              <p:par>
                                <p:cTn id="32" presetID="11" presetClass="entr" presetSubtype="0" fill="hold" nodeType="afterEffect">
                                  <p:stCondLst>
                                    <p:cond delay="0"/>
                                  </p:stCondLst>
                                  <p:childTnLst>
                                    <p:set>
                                      <p:cBhvr>
                                        <p:cTn id="33" dur="75">
                                          <p:stCondLst>
                                            <p:cond delay="0"/>
                                          </p:stCondLst>
                                        </p:cTn>
                                        <p:tgtEl>
                                          <p:spTgt spid="316427"/>
                                        </p:tgtEl>
                                        <p:attrNameLst>
                                          <p:attrName>style.visibility</p:attrName>
                                        </p:attrNameLst>
                                      </p:cBhvr>
                                      <p:to>
                                        <p:strVal val="visible"/>
                                      </p:to>
                                    </p:set>
                                  </p:childTnLst>
                                  <p:subTnLst>
                                    <p:set>
                                      <p:cBhvr override="childStyle">
                                        <p:cTn dur="1" fill="hold" display="0" masterRel="sameClick" afterEffect="1">
                                          <p:stCondLst>
                                            <p:cond evt="end" delay="0">
                                              <p:tn val="32"/>
                                            </p:cond>
                                          </p:stCondLst>
                                        </p:cTn>
                                        <p:tgtEl>
                                          <p:spTgt spid="316427"/>
                                        </p:tgtEl>
                                        <p:attrNameLst>
                                          <p:attrName>style.visibility</p:attrName>
                                        </p:attrNameLst>
                                      </p:cBhvr>
                                      <p:to>
                                        <p:strVal val="hidden"/>
                                      </p:to>
                                    </p:set>
                                  </p:subTnLst>
                                </p:cTn>
                              </p:par>
                            </p:childTnLst>
                          </p:cTn>
                        </p:par>
                        <p:par>
                          <p:cTn id="34" fill="hold">
                            <p:stCondLst>
                              <p:cond delay="5000"/>
                            </p:stCondLst>
                            <p:childTnLst>
                              <p:par>
                                <p:cTn id="35" presetID="11" presetClass="entr" presetSubtype="0" fill="hold" nodeType="afterEffect">
                                  <p:stCondLst>
                                    <p:cond delay="0"/>
                                  </p:stCondLst>
                                  <p:childTnLst>
                                    <p:set>
                                      <p:cBhvr>
                                        <p:cTn id="36" dur="75">
                                          <p:stCondLst>
                                            <p:cond delay="0"/>
                                          </p:stCondLst>
                                        </p:cTn>
                                        <p:tgtEl>
                                          <p:spTgt spid="316428"/>
                                        </p:tgtEl>
                                        <p:attrNameLst>
                                          <p:attrName>style.visibility</p:attrName>
                                        </p:attrNameLst>
                                      </p:cBhvr>
                                      <p:to>
                                        <p:strVal val="visible"/>
                                      </p:to>
                                    </p:set>
                                  </p:childTnLst>
                                  <p:subTnLst>
                                    <p:set>
                                      <p:cBhvr override="childStyle">
                                        <p:cTn dur="1" fill="hold" display="0" masterRel="sameClick" afterEffect="1">
                                          <p:stCondLst>
                                            <p:cond evt="end" delay="0">
                                              <p:tn val="35"/>
                                            </p:cond>
                                          </p:stCondLst>
                                        </p:cTn>
                                        <p:tgtEl>
                                          <p:spTgt spid="316428"/>
                                        </p:tgtEl>
                                        <p:attrNameLst>
                                          <p:attrName>style.visibility</p:attrName>
                                        </p:attrNameLst>
                                      </p:cBhvr>
                                      <p:to>
                                        <p:strVal val="hidden"/>
                                      </p:to>
                                    </p:set>
                                  </p:subTnLst>
                                </p:cTn>
                              </p:par>
                            </p:childTnLst>
                          </p:cTn>
                        </p:par>
                        <p:par>
                          <p:cTn id="37" fill="hold">
                            <p:stCondLst>
                              <p:cond delay="5500"/>
                            </p:stCondLst>
                            <p:childTnLst>
                              <p:par>
                                <p:cTn id="38" presetID="11" presetClass="entr" presetSubtype="0" fill="hold" nodeType="afterEffect">
                                  <p:stCondLst>
                                    <p:cond delay="0"/>
                                  </p:stCondLst>
                                  <p:childTnLst>
                                    <p:set>
                                      <p:cBhvr>
                                        <p:cTn id="39" dur="75">
                                          <p:stCondLst>
                                            <p:cond delay="0"/>
                                          </p:stCondLst>
                                        </p:cTn>
                                        <p:tgtEl>
                                          <p:spTgt spid="316429"/>
                                        </p:tgtEl>
                                        <p:attrNameLst>
                                          <p:attrName>style.visibility</p:attrName>
                                        </p:attrNameLst>
                                      </p:cBhvr>
                                      <p:to>
                                        <p:strVal val="visible"/>
                                      </p:to>
                                    </p:set>
                                  </p:childTnLst>
                                  <p:subTnLst>
                                    <p:set>
                                      <p:cBhvr override="childStyle">
                                        <p:cTn dur="1" fill="hold" display="0" masterRel="sameClick" afterEffect="1">
                                          <p:stCondLst>
                                            <p:cond evt="end" delay="0">
                                              <p:tn val="38"/>
                                            </p:cond>
                                          </p:stCondLst>
                                        </p:cTn>
                                        <p:tgtEl>
                                          <p:spTgt spid="316429"/>
                                        </p:tgtEl>
                                        <p:attrNameLst>
                                          <p:attrName>style.visibility</p:attrName>
                                        </p:attrNameLst>
                                      </p:cBhvr>
                                      <p:to>
                                        <p:strVal val="hidden"/>
                                      </p:to>
                                    </p:set>
                                  </p:subTnLst>
                                </p:cTn>
                              </p:par>
                            </p:childTnLst>
                          </p:cTn>
                        </p:par>
                        <p:par>
                          <p:cTn id="40" fill="hold">
                            <p:stCondLst>
                              <p:cond delay="6000"/>
                            </p:stCondLst>
                            <p:childTnLst>
                              <p:par>
                                <p:cTn id="41" presetID="11" presetClass="entr" presetSubtype="0" fill="hold" nodeType="afterEffect">
                                  <p:stCondLst>
                                    <p:cond delay="0"/>
                                  </p:stCondLst>
                                  <p:childTnLst>
                                    <p:set>
                                      <p:cBhvr>
                                        <p:cTn id="42" dur="75">
                                          <p:stCondLst>
                                            <p:cond delay="0"/>
                                          </p:stCondLst>
                                        </p:cTn>
                                        <p:tgtEl>
                                          <p:spTgt spid="316430"/>
                                        </p:tgtEl>
                                        <p:attrNameLst>
                                          <p:attrName>style.visibility</p:attrName>
                                        </p:attrNameLst>
                                      </p:cBhvr>
                                      <p:to>
                                        <p:strVal val="visible"/>
                                      </p:to>
                                    </p:set>
                                  </p:childTnLst>
                                  <p:subTnLst>
                                    <p:set>
                                      <p:cBhvr override="childStyle">
                                        <p:cTn dur="1" fill="hold" display="0" masterRel="sameClick" afterEffect="1">
                                          <p:stCondLst>
                                            <p:cond evt="end" delay="0">
                                              <p:tn val="41"/>
                                            </p:cond>
                                          </p:stCondLst>
                                        </p:cTn>
                                        <p:tgtEl>
                                          <p:spTgt spid="316430"/>
                                        </p:tgtEl>
                                        <p:attrNameLst>
                                          <p:attrName>style.visibility</p:attrName>
                                        </p:attrNameLst>
                                      </p:cBhvr>
                                      <p:to>
                                        <p:strVal val="hidden"/>
                                      </p:to>
                                    </p:set>
                                  </p:subTnLst>
                                </p:cTn>
                              </p:par>
                            </p:childTnLst>
                          </p:cTn>
                        </p:par>
                        <p:par>
                          <p:cTn id="43" fill="hold">
                            <p:stCondLst>
                              <p:cond delay="6500"/>
                            </p:stCondLst>
                            <p:childTnLst>
                              <p:par>
                                <p:cTn id="44" presetID="11" presetClass="entr" presetSubtype="0" fill="hold" nodeType="afterEffect">
                                  <p:stCondLst>
                                    <p:cond delay="0"/>
                                  </p:stCondLst>
                                  <p:childTnLst>
                                    <p:set>
                                      <p:cBhvr>
                                        <p:cTn id="45" dur="75">
                                          <p:stCondLst>
                                            <p:cond delay="0"/>
                                          </p:stCondLst>
                                        </p:cTn>
                                        <p:tgtEl>
                                          <p:spTgt spid="316431"/>
                                        </p:tgtEl>
                                        <p:attrNameLst>
                                          <p:attrName>style.visibility</p:attrName>
                                        </p:attrNameLst>
                                      </p:cBhvr>
                                      <p:to>
                                        <p:strVal val="visible"/>
                                      </p:to>
                                    </p:set>
                                  </p:childTnLst>
                                  <p:subTnLst>
                                    <p:set>
                                      <p:cBhvr override="childStyle">
                                        <p:cTn dur="1" fill="hold" display="0" masterRel="sameClick" afterEffect="1">
                                          <p:stCondLst>
                                            <p:cond evt="end" delay="0">
                                              <p:tn val="44"/>
                                            </p:cond>
                                          </p:stCondLst>
                                        </p:cTn>
                                        <p:tgtEl>
                                          <p:spTgt spid="316431"/>
                                        </p:tgtEl>
                                        <p:attrNameLst>
                                          <p:attrName>style.visibility</p:attrName>
                                        </p:attrNameLst>
                                      </p:cBhvr>
                                      <p:to>
                                        <p:strVal val="hidden"/>
                                      </p:to>
                                    </p:set>
                                  </p:subTnLst>
                                </p:cTn>
                              </p:par>
                            </p:childTnLst>
                          </p:cTn>
                        </p:par>
                        <p:par>
                          <p:cTn id="46" fill="hold">
                            <p:stCondLst>
                              <p:cond delay="7000"/>
                            </p:stCondLst>
                            <p:childTnLst>
                              <p:par>
                                <p:cTn id="47" presetID="11" presetClass="entr" presetSubtype="0" fill="hold" nodeType="afterEffect">
                                  <p:stCondLst>
                                    <p:cond delay="0"/>
                                  </p:stCondLst>
                                  <p:childTnLst>
                                    <p:set>
                                      <p:cBhvr>
                                        <p:cTn id="48" dur="75">
                                          <p:stCondLst>
                                            <p:cond delay="0"/>
                                          </p:stCondLst>
                                        </p:cTn>
                                        <p:tgtEl>
                                          <p:spTgt spid="316432"/>
                                        </p:tgtEl>
                                        <p:attrNameLst>
                                          <p:attrName>style.visibility</p:attrName>
                                        </p:attrNameLst>
                                      </p:cBhvr>
                                      <p:to>
                                        <p:strVal val="visible"/>
                                      </p:to>
                                    </p:set>
                                  </p:childTnLst>
                                  <p:subTnLst>
                                    <p:set>
                                      <p:cBhvr override="childStyle">
                                        <p:cTn dur="1" fill="hold" display="0" masterRel="sameClick" afterEffect="1">
                                          <p:stCondLst>
                                            <p:cond evt="end" delay="0">
                                              <p:tn val="47"/>
                                            </p:cond>
                                          </p:stCondLst>
                                        </p:cTn>
                                        <p:tgtEl>
                                          <p:spTgt spid="316432"/>
                                        </p:tgtEl>
                                        <p:attrNameLst>
                                          <p:attrName>style.visibility</p:attrName>
                                        </p:attrNameLst>
                                      </p:cBhvr>
                                      <p:to>
                                        <p:strVal val="hidden"/>
                                      </p:to>
                                    </p:set>
                                  </p:subTnLst>
                                </p:cTn>
                              </p:par>
                            </p:childTnLst>
                          </p:cTn>
                        </p:par>
                        <p:par>
                          <p:cTn id="49" fill="hold">
                            <p:stCondLst>
                              <p:cond delay="7500"/>
                            </p:stCondLst>
                            <p:childTnLst>
                              <p:par>
                                <p:cTn id="50" presetID="11" presetClass="entr" presetSubtype="0" fill="hold" nodeType="afterEffect">
                                  <p:stCondLst>
                                    <p:cond delay="0"/>
                                  </p:stCondLst>
                                  <p:childTnLst>
                                    <p:set>
                                      <p:cBhvr>
                                        <p:cTn id="51" dur="75">
                                          <p:stCondLst>
                                            <p:cond delay="0"/>
                                          </p:stCondLst>
                                        </p:cTn>
                                        <p:tgtEl>
                                          <p:spTgt spid="316433"/>
                                        </p:tgtEl>
                                        <p:attrNameLst>
                                          <p:attrName>style.visibility</p:attrName>
                                        </p:attrNameLst>
                                      </p:cBhvr>
                                      <p:to>
                                        <p:strVal val="visible"/>
                                      </p:to>
                                    </p:set>
                                  </p:childTnLst>
                                  <p:subTnLst>
                                    <p:set>
                                      <p:cBhvr override="childStyle">
                                        <p:cTn dur="1" fill="hold" display="0" masterRel="sameClick" afterEffect="1">
                                          <p:stCondLst>
                                            <p:cond evt="end" delay="0">
                                              <p:tn val="50"/>
                                            </p:cond>
                                          </p:stCondLst>
                                        </p:cTn>
                                        <p:tgtEl>
                                          <p:spTgt spid="316433"/>
                                        </p:tgtEl>
                                        <p:attrNameLst>
                                          <p:attrName>style.visibility</p:attrName>
                                        </p:attrNameLst>
                                      </p:cBhvr>
                                      <p:to>
                                        <p:strVal val="hidden"/>
                                      </p:to>
                                    </p:set>
                                  </p:subTnLst>
                                </p:cTn>
                              </p:par>
                            </p:childTnLst>
                          </p:cTn>
                        </p:par>
                        <p:par>
                          <p:cTn id="52" fill="hold">
                            <p:stCondLst>
                              <p:cond delay="8000"/>
                            </p:stCondLst>
                            <p:childTnLst>
                              <p:par>
                                <p:cTn id="53" presetID="11" presetClass="entr" presetSubtype="0" fill="hold" nodeType="afterEffect">
                                  <p:stCondLst>
                                    <p:cond delay="0"/>
                                  </p:stCondLst>
                                  <p:childTnLst>
                                    <p:set>
                                      <p:cBhvr>
                                        <p:cTn id="54" dur="75">
                                          <p:stCondLst>
                                            <p:cond delay="0"/>
                                          </p:stCondLst>
                                        </p:cTn>
                                        <p:tgtEl>
                                          <p:spTgt spid="316434"/>
                                        </p:tgtEl>
                                        <p:attrNameLst>
                                          <p:attrName>style.visibility</p:attrName>
                                        </p:attrNameLst>
                                      </p:cBhvr>
                                      <p:to>
                                        <p:strVal val="visible"/>
                                      </p:to>
                                    </p:set>
                                  </p:childTnLst>
                                  <p:subTnLst>
                                    <p:set>
                                      <p:cBhvr override="childStyle">
                                        <p:cTn dur="1" fill="hold" display="0" masterRel="sameClick" afterEffect="1">
                                          <p:stCondLst>
                                            <p:cond evt="end" delay="0">
                                              <p:tn val="53"/>
                                            </p:cond>
                                          </p:stCondLst>
                                        </p:cTn>
                                        <p:tgtEl>
                                          <p:spTgt spid="316434"/>
                                        </p:tgtEl>
                                        <p:attrNameLst>
                                          <p:attrName>style.visibility</p:attrName>
                                        </p:attrNameLst>
                                      </p:cBhvr>
                                      <p:to>
                                        <p:strVal val="hidden"/>
                                      </p:to>
                                    </p:set>
                                  </p:subTnLst>
                                </p:cTn>
                              </p:par>
                            </p:childTnLst>
                          </p:cTn>
                        </p:par>
                        <p:par>
                          <p:cTn id="55" fill="hold">
                            <p:stCondLst>
                              <p:cond delay="8500"/>
                            </p:stCondLst>
                            <p:childTnLst>
                              <p:par>
                                <p:cTn id="56" presetID="11" presetClass="entr" presetSubtype="0" fill="hold" nodeType="afterEffect">
                                  <p:stCondLst>
                                    <p:cond delay="0"/>
                                  </p:stCondLst>
                                  <p:childTnLst>
                                    <p:set>
                                      <p:cBhvr>
                                        <p:cTn id="57" dur="75">
                                          <p:stCondLst>
                                            <p:cond delay="0"/>
                                          </p:stCondLst>
                                        </p:cTn>
                                        <p:tgtEl>
                                          <p:spTgt spid="316435"/>
                                        </p:tgtEl>
                                        <p:attrNameLst>
                                          <p:attrName>style.visibility</p:attrName>
                                        </p:attrNameLst>
                                      </p:cBhvr>
                                      <p:to>
                                        <p:strVal val="visible"/>
                                      </p:to>
                                    </p:set>
                                  </p:childTnLst>
                                  <p:subTnLst>
                                    <p:set>
                                      <p:cBhvr override="childStyle">
                                        <p:cTn dur="1" fill="hold" display="0" masterRel="sameClick" afterEffect="1">
                                          <p:stCondLst>
                                            <p:cond evt="end" delay="0">
                                              <p:tn val="56"/>
                                            </p:cond>
                                          </p:stCondLst>
                                        </p:cTn>
                                        <p:tgtEl>
                                          <p:spTgt spid="316435"/>
                                        </p:tgtEl>
                                        <p:attrNameLst>
                                          <p:attrName>style.visibility</p:attrName>
                                        </p:attrNameLst>
                                      </p:cBhvr>
                                      <p:to>
                                        <p:strVal val="hidden"/>
                                      </p:to>
                                    </p:set>
                                  </p:subTnLst>
                                </p:cTn>
                              </p:par>
                            </p:childTnLst>
                          </p:cTn>
                        </p:par>
                        <p:par>
                          <p:cTn id="58" fill="hold">
                            <p:stCondLst>
                              <p:cond delay="9000"/>
                            </p:stCondLst>
                            <p:childTnLst>
                              <p:par>
                                <p:cTn id="59" presetID="11" presetClass="entr" presetSubtype="0" fill="hold" nodeType="afterEffect">
                                  <p:stCondLst>
                                    <p:cond delay="0"/>
                                  </p:stCondLst>
                                  <p:childTnLst>
                                    <p:set>
                                      <p:cBhvr>
                                        <p:cTn id="60" dur="75">
                                          <p:stCondLst>
                                            <p:cond delay="0"/>
                                          </p:stCondLst>
                                        </p:cTn>
                                        <p:tgtEl>
                                          <p:spTgt spid="316436"/>
                                        </p:tgtEl>
                                        <p:attrNameLst>
                                          <p:attrName>style.visibility</p:attrName>
                                        </p:attrNameLst>
                                      </p:cBhvr>
                                      <p:to>
                                        <p:strVal val="visible"/>
                                      </p:to>
                                    </p:set>
                                  </p:childTnLst>
                                  <p:subTnLst>
                                    <p:set>
                                      <p:cBhvr override="childStyle">
                                        <p:cTn dur="1" fill="hold" display="0" masterRel="sameClick" afterEffect="1">
                                          <p:stCondLst>
                                            <p:cond evt="end" delay="0">
                                              <p:tn val="59"/>
                                            </p:cond>
                                          </p:stCondLst>
                                        </p:cTn>
                                        <p:tgtEl>
                                          <p:spTgt spid="316436"/>
                                        </p:tgtEl>
                                        <p:attrNameLst>
                                          <p:attrName>style.visibility</p:attrName>
                                        </p:attrNameLst>
                                      </p:cBhvr>
                                      <p:to>
                                        <p:strVal val="hidden"/>
                                      </p:to>
                                    </p:set>
                                  </p:subTnLst>
                                </p:cTn>
                              </p:par>
                            </p:childTnLst>
                          </p:cTn>
                        </p:par>
                        <p:par>
                          <p:cTn id="61" fill="hold">
                            <p:stCondLst>
                              <p:cond delay="9500"/>
                            </p:stCondLst>
                            <p:childTnLst>
                              <p:par>
                                <p:cTn id="62" presetID="11" presetClass="entr" presetSubtype="0" fill="hold" nodeType="afterEffect">
                                  <p:stCondLst>
                                    <p:cond delay="0"/>
                                  </p:stCondLst>
                                  <p:childTnLst>
                                    <p:set>
                                      <p:cBhvr>
                                        <p:cTn id="63" dur="75">
                                          <p:stCondLst>
                                            <p:cond delay="0"/>
                                          </p:stCondLst>
                                        </p:cTn>
                                        <p:tgtEl>
                                          <p:spTgt spid="316437"/>
                                        </p:tgtEl>
                                        <p:attrNameLst>
                                          <p:attrName>style.visibility</p:attrName>
                                        </p:attrNameLst>
                                      </p:cBhvr>
                                      <p:to>
                                        <p:strVal val="visible"/>
                                      </p:to>
                                    </p:set>
                                  </p:childTnLst>
                                  <p:subTnLst>
                                    <p:set>
                                      <p:cBhvr override="childStyle">
                                        <p:cTn dur="1" fill="hold" display="0" masterRel="sameClick" afterEffect="1">
                                          <p:stCondLst>
                                            <p:cond evt="end" delay="0">
                                              <p:tn val="62"/>
                                            </p:cond>
                                          </p:stCondLst>
                                        </p:cTn>
                                        <p:tgtEl>
                                          <p:spTgt spid="316437"/>
                                        </p:tgtEl>
                                        <p:attrNameLst>
                                          <p:attrName>style.visibility</p:attrName>
                                        </p:attrNameLst>
                                      </p:cBhvr>
                                      <p:to>
                                        <p:strVal val="hidden"/>
                                      </p:to>
                                    </p:set>
                                  </p:subTnLst>
                                </p:cTn>
                              </p:par>
                            </p:childTnLst>
                          </p:cTn>
                        </p:par>
                        <p:par>
                          <p:cTn id="64" fill="hold">
                            <p:stCondLst>
                              <p:cond delay="10000"/>
                            </p:stCondLst>
                            <p:childTnLst>
                              <p:par>
                                <p:cTn id="65" presetID="11" presetClass="entr" presetSubtype="0" fill="hold" nodeType="afterEffect">
                                  <p:stCondLst>
                                    <p:cond delay="0"/>
                                  </p:stCondLst>
                                  <p:childTnLst>
                                    <p:set>
                                      <p:cBhvr>
                                        <p:cTn id="66" dur="75">
                                          <p:stCondLst>
                                            <p:cond delay="0"/>
                                          </p:stCondLst>
                                        </p:cTn>
                                        <p:tgtEl>
                                          <p:spTgt spid="316438"/>
                                        </p:tgtEl>
                                        <p:attrNameLst>
                                          <p:attrName>style.visibility</p:attrName>
                                        </p:attrNameLst>
                                      </p:cBhvr>
                                      <p:to>
                                        <p:strVal val="visible"/>
                                      </p:to>
                                    </p:set>
                                  </p:childTnLst>
                                  <p:subTnLst>
                                    <p:set>
                                      <p:cBhvr override="childStyle">
                                        <p:cTn dur="1" fill="hold" display="0" masterRel="sameClick" afterEffect="1">
                                          <p:stCondLst>
                                            <p:cond evt="end" delay="0">
                                              <p:tn val="65"/>
                                            </p:cond>
                                          </p:stCondLst>
                                        </p:cTn>
                                        <p:tgtEl>
                                          <p:spTgt spid="316438"/>
                                        </p:tgtEl>
                                        <p:attrNameLst>
                                          <p:attrName>style.visibility</p:attrName>
                                        </p:attrNameLst>
                                      </p:cBhvr>
                                      <p:to>
                                        <p:strVal val="hidden"/>
                                      </p:to>
                                    </p:set>
                                  </p:subTnLst>
                                </p:cTn>
                              </p:par>
                            </p:childTnLst>
                          </p:cTn>
                        </p:par>
                        <p:par>
                          <p:cTn id="67" fill="hold">
                            <p:stCondLst>
                              <p:cond delay="10500"/>
                            </p:stCondLst>
                            <p:childTnLst>
                              <p:par>
                                <p:cTn id="68" presetID="11" presetClass="entr" presetSubtype="0" fill="hold" nodeType="afterEffect">
                                  <p:stCondLst>
                                    <p:cond delay="0"/>
                                  </p:stCondLst>
                                  <p:childTnLst>
                                    <p:set>
                                      <p:cBhvr>
                                        <p:cTn id="69" dur="75">
                                          <p:stCondLst>
                                            <p:cond delay="0"/>
                                          </p:stCondLst>
                                        </p:cTn>
                                        <p:tgtEl>
                                          <p:spTgt spid="316439"/>
                                        </p:tgtEl>
                                        <p:attrNameLst>
                                          <p:attrName>style.visibility</p:attrName>
                                        </p:attrNameLst>
                                      </p:cBhvr>
                                      <p:to>
                                        <p:strVal val="visible"/>
                                      </p:to>
                                    </p:set>
                                  </p:childTnLst>
                                  <p:subTnLst>
                                    <p:set>
                                      <p:cBhvr override="childStyle">
                                        <p:cTn dur="1" fill="hold" display="0" masterRel="sameClick" afterEffect="1">
                                          <p:stCondLst>
                                            <p:cond evt="end" delay="0">
                                              <p:tn val="68"/>
                                            </p:cond>
                                          </p:stCondLst>
                                        </p:cTn>
                                        <p:tgtEl>
                                          <p:spTgt spid="316439"/>
                                        </p:tgtEl>
                                        <p:attrNameLst>
                                          <p:attrName>style.visibility</p:attrName>
                                        </p:attrNameLst>
                                      </p:cBhvr>
                                      <p:to>
                                        <p:strVal val="hidden"/>
                                      </p:to>
                                    </p:set>
                                  </p:subTnLst>
                                </p:cTn>
                              </p:par>
                            </p:childTnLst>
                          </p:cTn>
                        </p:par>
                        <p:par>
                          <p:cTn id="70" fill="hold">
                            <p:stCondLst>
                              <p:cond delay="11000"/>
                            </p:stCondLst>
                            <p:childTnLst>
                              <p:par>
                                <p:cTn id="71" presetID="11" presetClass="entr" presetSubtype="0" fill="hold" nodeType="afterEffect">
                                  <p:stCondLst>
                                    <p:cond delay="0"/>
                                  </p:stCondLst>
                                  <p:childTnLst>
                                    <p:set>
                                      <p:cBhvr>
                                        <p:cTn id="72" dur="75">
                                          <p:stCondLst>
                                            <p:cond delay="0"/>
                                          </p:stCondLst>
                                        </p:cTn>
                                        <p:tgtEl>
                                          <p:spTgt spid="316440"/>
                                        </p:tgtEl>
                                        <p:attrNameLst>
                                          <p:attrName>style.visibility</p:attrName>
                                        </p:attrNameLst>
                                      </p:cBhvr>
                                      <p:to>
                                        <p:strVal val="visible"/>
                                      </p:to>
                                    </p:set>
                                  </p:childTnLst>
                                  <p:subTnLst>
                                    <p:set>
                                      <p:cBhvr override="childStyle">
                                        <p:cTn dur="1" fill="hold" display="0" masterRel="sameClick" afterEffect="1">
                                          <p:stCondLst>
                                            <p:cond evt="end" delay="0">
                                              <p:tn val="71"/>
                                            </p:cond>
                                          </p:stCondLst>
                                        </p:cTn>
                                        <p:tgtEl>
                                          <p:spTgt spid="316440"/>
                                        </p:tgtEl>
                                        <p:attrNameLst>
                                          <p:attrName>style.visibility</p:attrName>
                                        </p:attrNameLst>
                                      </p:cBhvr>
                                      <p:to>
                                        <p:strVal val="hidden"/>
                                      </p:to>
                                    </p:set>
                                  </p:subTnLst>
                                </p:cTn>
                              </p:par>
                            </p:childTnLst>
                          </p:cTn>
                        </p:par>
                        <p:par>
                          <p:cTn id="73" fill="hold">
                            <p:stCondLst>
                              <p:cond delay="11500"/>
                            </p:stCondLst>
                            <p:childTnLst>
                              <p:par>
                                <p:cTn id="74" presetID="11" presetClass="entr" presetSubtype="0" fill="hold" nodeType="afterEffect">
                                  <p:stCondLst>
                                    <p:cond delay="0"/>
                                  </p:stCondLst>
                                  <p:childTnLst>
                                    <p:set>
                                      <p:cBhvr>
                                        <p:cTn id="75" dur="75">
                                          <p:stCondLst>
                                            <p:cond delay="0"/>
                                          </p:stCondLst>
                                        </p:cTn>
                                        <p:tgtEl>
                                          <p:spTgt spid="316441"/>
                                        </p:tgtEl>
                                        <p:attrNameLst>
                                          <p:attrName>style.visibility</p:attrName>
                                        </p:attrNameLst>
                                      </p:cBhvr>
                                      <p:to>
                                        <p:strVal val="visible"/>
                                      </p:to>
                                    </p:set>
                                  </p:childTnLst>
                                  <p:subTnLst>
                                    <p:set>
                                      <p:cBhvr override="childStyle">
                                        <p:cTn dur="1" fill="hold" display="0" masterRel="sameClick" afterEffect="1">
                                          <p:stCondLst>
                                            <p:cond evt="end" delay="0">
                                              <p:tn val="74"/>
                                            </p:cond>
                                          </p:stCondLst>
                                        </p:cTn>
                                        <p:tgtEl>
                                          <p:spTgt spid="316441"/>
                                        </p:tgtEl>
                                        <p:attrNameLst>
                                          <p:attrName>style.visibility</p:attrName>
                                        </p:attrNameLst>
                                      </p:cBhvr>
                                      <p:to>
                                        <p:strVal val="hidden"/>
                                      </p:to>
                                    </p:set>
                                  </p:subTnLst>
                                </p:cTn>
                              </p:par>
                            </p:childTnLst>
                          </p:cTn>
                        </p:par>
                        <p:par>
                          <p:cTn id="76" fill="hold">
                            <p:stCondLst>
                              <p:cond delay="12000"/>
                            </p:stCondLst>
                            <p:childTnLst>
                              <p:par>
                                <p:cTn id="77" presetID="11" presetClass="entr" presetSubtype="0" fill="hold" nodeType="afterEffect">
                                  <p:stCondLst>
                                    <p:cond delay="0"/>
                                  </p:stCondLst>
                                  <p:childTnLst>
                                    <p:set>
                                      <p:cBhvr>
                                        <p:cTn id="78" dur="75">
                                          <p:stCondLst>
                                            <p:cond delay="0"/>
                                          </p:stCondLst>
                                        </p:cTn>
                                        <p:tgtEl>
                                          <p:spTgt spid="316442"/>
                                        </p:tgtEl>
                                        <p:attrNameLst>
                                          <p:attrName>style.visibility</p:attrName>
                                        </p:attrNameLst>
                                      </p:cBhvr>
                                      <p:to>
                                        <p:strVal val="visible"/>
                                      </p:to>
                                    </p:set>
                                  </p:childTnLst>
                                  <p:subTnLst>
                                    <p:set>
                                      <p:cBhvr override="childStyle">
                                        <p:cTn dur="1" fill="hold" display="0" masterRel="sameClick" afterEffect="1">
                                          <p:stCondLst>
                                            <p:cond evt="end" delay="0">
                                              <p:tn val="77"/>
                                            </p:cond>
                                          </p:stCondLst>
                                        </p:cTn>
                                        <p:tgtEl>
                                          <p:spTgt spid="316442"/>
                                        </p:tgtEl>
                                        <p:attrNameLst>
                                          <p:attrName>style.visibility</p:attrName>
                                        </p:attrNameLst>
                                      </p:cBhvr>
                                      <p:to>
                                        <p:strVal val="hidden"/>
                                      </p:to>
                                    </p:set>
                                  </p:subTnLst>
                                </p:cTn>
                              </p:par>
                            </p:childTnLst>
                          </p:cTn>
                        </p:par>
                        <p:par>
                          <p:cTn id="79" fill="hold">
                            <p:stCondLst>
                              <p:cond delay="12500"/>
                            </p:stCondLst>
                            <p:childTnLst>
                              <p:par>
                                <p:cTn id="80" presetID="11" presetClass="entr" presetSubtype="0" fill="hold" nodeType="afterEffect">
                                  <p:stCondLst>
                                    <p:cond delay="0"/>
                                  </p:stCondLst>
                                  <p:childTnLst>
                                    <p:set>
                                      <p:cBhvr>
                                        <p:cTn id="81" dur="75">
                                          <p:stCondLst>
                                            <p:cond delay="0"/>
                                          </p:stCondLst>
                                        </p:cTn>
                                        <p:tgtEl>
                                          <p:spTgt spid="316443"/>
                                        </p:tgtEl>
                                        <p:attrNameLst>
                                          <p:attrName>style.visibility</p:attrName>
                                        </p:attrNameLst>
                                      </p:cBhvr>
                                      <p:to>
                                        <p:strVal val="visible"/>
                                      </p:to>
                                    </p:set>
                                  </p:childTnLst>
                                  <p:subTnLst>
                                    <p:set>
                                      <p:cBhvr override="childStyle">
                                        <p:cTn dur="1" fill="hold" display="0" masterRel="sameClick" afterEffect="1">
                                          <p:stCondLst>
                                            <p:cond evt="end" delay="0">
                                              <p:tn val="80"/>
                                            </p:cond>
                                          </p:stCondLst>
                                        </p:cTn>
                                        <p:tgtEl>
                                          <p:spTgt spid="316443"/>
                                        </p:tgtEl>
                                        <p:attrNameLst>
                                          <p:attrName>style.visibility</p:attrName>
                                        </p:attrNameLst>
                                      </p:cBhvr>
                                      <p:to>
                                        <p:strVal val="hidden"/>
                                      </p:to>
                                    </p:set>
                                  </p:subTnLst>
                                </p:cTn>
                              </p:par>
                            </p:childTnLst>
                          </p:cTn>
                        </p:par>
                        <p:par>
                          <p:cTn id="82" fill="hold">
                            <p:stCondLst>
                              <p:cond delay="13000"/>
                            </p:stCondLst>
                            <p:childTnLst>
                              <p:par>
                                <p:cTn id="83" presetID="11" presetClass="entr" presetSubtype="0" fill="hold" nodeType="afterEffect">
                                  <p:stCondLst>
                                    <p:cond delay="0"/>
                                  </p:stCondLst>
                                  <p:childTnLst>
                                    <p:set>
                                      <p:cBhvr>
                                        <p:cTn id="84" dur="75">
                                          <p:stCondLst>
                                            <p:cond delay="0"/>
                                          </p:stCondLst>
                                        </p:cTn>
                                        <p:tgtEl>
                                          <p:spTgt spid="316444"/>
                                        </p:tgtEl>
                                        <p:attrNameLst>
                                          <p:attrName>style.visibility</p:attrName>
                                        </p:attrNameLst>
                                      </p:cBhvr>
                                      <p:to>
                                        <p:strVal val="visible"/>
                                      </p:to>
                                    </p:set>
                                  </p:childTnLst>
                                  <p:subTnLst>
                                    <p:set>
                                      <p:cBhvr override="childStyle">
                                        <p:cTn dur="1" fill="hold" display="0" masterRel="sameClick" afterEffect="1">
                                          <p:stCondLst>
                                            <p:cond evt="end" delay="0">
                                              <p:tn val="83"/>
                                            </p:cond>
                                          </p:stCondLst>
                                        </p:cTn>
                                        <p:tgtEl>
                                          <p:spTgt spid="316444"/>
                                        </p:tgtEl>
                                        <p:attrNameLst>
                                          <p:attrName>style.visibility</p:attrName>
                                        </p:attrNameLst>
                                      </p:cBhvr>
                                      <p:to>
                                        <p:strVal val="hidden"/>
                                      </p:to>
                                    </p:set>
                                  </p:subTnLst>
                                </p:cTn>
                              </p:par>
                            </p:childTnLst>
                          </p:cTn>
                        </p:par>
                        <p:par>
                          <p:cTn id="85" fill="hold">
                            <p:stCondLst>
                              <p:cond delay="13500"/>
                            </p:stCondLst>
                            <p:childTnLst>
                              <p:par>
                                <p:cTn id="86" presetID="11" presetClass="entr" presetSubtype="0" fill="hold" nodeType="afterEffect">
                                  <p:stCondLst>
                                    <p:cond delay="0"/>
                                  </p:stCondLst>
                                  <p:childTnLst>
                                    <p:set>
                                      <p:cBhvr>
                                        <p:cTn id="87" dur="75">
                                          <p:stCondLst>
                                            <p:cond delay="0"/>
                                          </p:stCondLst>
                                        </p:cTn>
                                        <p:tgtEl>
                                          <p:spTgt spid="316445"/>
                                        </p:tgtEl>
                                        <p:attrNameLst>
                                          <p:attrName>style.visibility</p:attrName>
                                        </p:attrNameLst>
                                      </p:cBhvr>
                                      <p:to>
                                        <p:strVal val="visible"/>
                                      </p:to>
                                    </p:set>
                                  </p:childTnLst>
                                  <p:subTnLst>
                                    <p:set>
                                      <p:cBhvr override="childStyle">
                                        <p:cTn dur="1" fill="hold" display="0" masterRel="sameClick" afterEffect="1">
                                          <p:stCondLst>
                                            <p:cond evt="end" delay="0">
                                              <p:tn val="86"/>
                                            </p:cond>
                                          </p:stCondLst>
                                        </p:cTn>
                                        <p:tgtEl>
                                          <p:spTgt spid="316445"/>
                                        </p:tgtEl>
                                        <p:attrNameLst>
                                          <p:attrName>style.visibility</p:attrName>
                                        </p:attrNameLst>
                                      </p:cBhvr>
                                      <p:to>
                                        <p:strVal val="hidden"/>
                                      </p:to>
                                    </p:set>
                                  </p:subTnLst>
                                </p:cTn>
                              </p:par>
                            </p:childTnLst>
                          </p:cTn>
                        </p:par>
                        <p:par>
                          <p:cTn id="88" fill="hold">
                            <p:stCondLst>
                              <p:cond delay="14000"/>
                            </p:stCondLst>
                            <p:childTnLst>
                              <p:par>
                                <p:cTn id="89" presetID="11" presetClass="entr" presetSubtype="0" fill="hold" nodeType="afterEffect">
                                  <p:stCondLst>
                                    <p:cond delay="0"/>
                                  </p:stCondLst>
                                  <p:childTnLst>
                                    <p:set>
                                      <p:cBhvr>
                                        <p:cTn id="90" dur="75">
                                          <p:stCondLst>
                                            <p:cond delay="0"/>
                                          </p:stCondLst>
                                        </p:cTn>
                                        <p:tgtEl>
                                          <p:spTgt spid="316446"/>
                                        </p:tgtEl>
                                        <p:attrNameLst>
                                          <p:attrName>style.visibility</p:attrName>
                                        </p:attrNameLst>
                                      </p:cBhvr>
                                      <p:to>
                                        <p:strVal val="visible"/>
                                      </p:to>
                                    </p:set>
                                  </p:childTnLst>
                                  <p:subTnLst>
                                    <p:set>
                                      <p:cBhvr override="childStyle">
                                        <p:cTn dur="1" fill="hold" display="0" masterRel="sameClick" afterEffect="1">
                                          <p:stCondLst>
                                            <p:cond evt="end" delay="0">
                                              <p:tn val="89"/>
                                            </p:cond>
                                          </p:stCondLst>
                                        </p:cTn>
                                        <p:tgtEl>
                                          <p:spTgt spid="316446"/>
                                        </p:tgtEl>
                                        <p:attrNameLst>
                                          <p:attrName>style.visibility</p:attrName>
                                        </p:attrNameLst>
                                      </p:cBhvr>
                                      <p:to>
                                        <p:strVal val="hidden"/>
                                      </p:to>
                                    </p:set>
                                  </p:subTnLst>
                                </p:cTn>
                              </p:par>
                            </p:childTnLst>
                          </p:cTn>
                        </p:par>
                        <p:par>
                          <p:cTn id="91" fill="hold">
                            <p:stCondLst>
                              <p:cond delay="14500"/>
                            </p:stCondLst>
                            <p:childTnLst>
                              <p:par>
                                <p:cTn id="92" presetID="11" presetClass="entr" presetSubtype="0" fill="hold" nodeType="afterEffect">
                                  <p:stCondLst>
                                    <p:cond delay="0"/>
                                  </p:stCondLst>
                                  <p:childTnLst>
                                    <p:set>
                                      <p:cBhvr>
                                        <p:cTn id="93" dur="75">
                                          <p:stCondLst>
                                            <p:cond delay="0"/>
                                          </p:stCondLst>
                                        </p:cTn>
                                        <p:tgtEl>
                                          <p:spTgt spid="316447"/>
                                        </p:tgtEl>
                                        <p:attrNameLst>
                                          <p:attrName>style.visibility</p:attrName>
                                        </p:attrNameLst>
                                      </p:cBhvr>
                                      <p:to>
                                        <p:strVal val="visible"/>
                                      </p:to>
                                    </p:set>
                                  </p:childTnLst>
                                  <p:subTnLst>
                                    <p:set>
                                      <p:cBhvr override="childStyle">
                                        <p:cTn dur="1" fill="hold" display="0" masterRel="sameClick" afterEffect="1">
                                          <p:stCondLst>
                                            <p:cond evt="end" delay="0">
                                              <p:tn val="92"/>
                                            </p:cond>
                                          </p:stCondLst>
                                        </p:cTn>
                                        <p:tgtEl>
                                          <p:spTgt spid="316447"/>
                                        </p:tgtEl>
                                        <p:attrNameLst>
                                          <p:attrName>style.visibility</p:attrName>
                                        </p:attrNameLst>
                                      </p:cBhvr>
                                      <p:to>
                                        <p:strVal val="hidden"/>
                                      </p:to>
                                    </p:set>
                                  </p:subTnLst>
                                </p:cTn>
                              </p:par>
                            </p:childTnLst>
                          </p:cTn>
                        </p:par>
                        <p:par>
                          <p:cTn id="94" fill="hold">
                            <p:stCondLst>
                              <p:cond delay="15000"/>
                            </p:stCondLst>
                            <p:childTnLst>
                              <p:par>
                                <p:cTn id="95" presetID="11" presetClass="entr" presetSubtype="0" fill="hold" nodeType="afterEffect">
                                  <p:stCondLst>
                                    <p:cond delay="0"/>
                                  </p:stCondLst>
                                  <p:childTnLst>
                                    <p:set>
                                      <p:cBhvr>
                                        <p:cTn id="96" dur="75">
                                          <p:stCondLst>
                                            <p:cond delay="0"/>
                                          </p:stCondLst>
                                        </p:cTn>
                                        <p:tgtEl>
                                          <p:spTgt spid="316448"/>
                                        </p:tgtEl>
                                        <p:attrNameLst>
                                          <p:attrName>style.visibility</p:attrName>
                                        </p:attrNameLst>
                                      </p:cBhvr>
                                      <p:to>
                                        <p:strVal val="visible"/>
                                      </p:to>
                                    </p:set>
                                  </p:childTnLst>
                                  <p:subTnLst>
                                    <p:set>
                                      <p:cBhvr override="childStyle">
                                        <p:cTn dur="1" fill="hold" display="0" masterRel="sameClick" afterEffect="1">
                                          <p:stCondLst>
                                            <p:cond evt="end" delay="0">
                                              <p:tn val="95"/>
                                            </p:cond>
                                          </p:stCondLst>
                                        </p:cTn>
                                        <p:tgtEl>
                                          <p:spTgt spid="316448"/>
                                        </p:tgtEl>
                                        <p:attrNameLst>
                                          <p:attrName>style.visibility</p:attrName>
                                        </p:attrNameLst>
                                      </p:cBhvr>
                                      <p:to>
                                        <p:strVal val="hidden"/>
                                      </p:to>
                                    </p:set>
                                  </p:subTnLst>
                                </p:cTn>
                              </p:par>
                            </p:childTnLst>
                          </p:cTn>
                        </p:par>
                        <p:par>
                          <p:cTn id="97" fill="hold">
                            <p:stCondLst>
                              <p:cond delay="15500"/>
                            </p:stCondLst>
                            <p:childTnLst>
                              <p:par>
                                <p:cTn id="98" presetID="11" presetClass="entr" presetSubtype="0" fill="hold" nodeType="afterEffect">
                                  <p:stCondLst>
                                    <p:cond delay="0"/>
                                  </p:stCondLst>
                                  <p:childTnLst>
                                    <p:set>
                                      <p:cBhvr>
                                        <p:cTn id="99" dur="75">
                                          <p:stCondLst>
                                            <p:cond delay="0"/>
                                          </p:stCondLst>
                                        </p:cTn>
                                        <p:tgtEl>
                                          <p:spTgt spid="316449"/>
                                        </p:tgtEl>
                                        <p:attrNameLst>
                                          <p:attrName>style.visibility</p:attrName>
                                        </p:attrNameLst>
                                      </p:cBhvr>
                                      <p:to>
                                        <p:strVal val="visible"/>
                                      </p:to>
                                    </p:set>
                                  </p:childTnLst>
                                  <p:subTnLst>
                                    <p:set>
                                      <p:cBhvr override="childStyle">
                                        <p:cTn dur="1" fill="hold" display="0" masterRel="sameClick" afterEffect="1">
                                          <p:stCondLst>
                                            <p:cond evt="end" delay="0">
                                              <p:tn val="98"/>
                                            </p:cond>
                                          </p:stCondLst>
                                        </p:cTn>
                                        <p:tgtEl>
                                          <p:spTgt spid="316449"/>
                                        </p:tgtEl>
                                        <p:attrNameLst>
                                          <p:attrName>style.visibility</p:attrName>
                                        </p:attrNameLst>
                                      </p:cBhvr>
                                      <p:to>
                                        <p:strVal val="hidden"/>
                                      </p:to>
                                    </p:set>
                                  </p:subTnLst>
                                </p:cTn>
                              </p:par>
                            </p:childTnLst>
                          </p:cTn>
                        </p:par>
                        <p:par>
                          <p:cTn id="100" fill="hold">
                            <p:stCondLst>
                              <p:cond delay="16000"/>
                            </p:stCondLst>
                            <p:childTnLst>
                              <p:par>
                                <p:cTn id="101" presetID="11" presetClass="entr" presetSubtype="0" fill="hold" nodeType="afterEffect">
                                  <p:stCondLst>
                                    <p:cond delay="0"/>
                                  </p:stCondLst>
                                  <p:childTnLst>
                                    <p:set>
                                      <p:cBhvr>
                                        <p:cTn id="102" dur="75">
                                          <p:stCondLst>
                                            <p:cond delay="0"/>
                                          </p:stCondLst>
                                        </p:cTn>
                                        <p:tgtEl>
                                          <p:spTgt spid="316450"/>
                                        </p:tgtEl>
                                        <p:attrNameLst>
                                          <p:attrName>style.visibility</p:attrName>
                                        </p:attrNameLst>
                                      </p:cBhvr>
                                      <p:to>
                                        <p:strVal val="visible"/>
                                      </p:to>
                                    </p:set>
                                  </p:childTnLst>
                                  <p:subTnLst>
                                    <p:set>
                                      <p:cBhvr override="childStyle">
                                        <p:cTn dur="1" fill="hold" display="0" masterRel="sameClick" afterEffect="1">
                                          <p:stCondLst>
                                            <p:cond evt="end" delay="0">
                                              <p:tn val="101"/>
                                            </p:cond>
                                          </p:stCondLst>
                                        </p:cTn>
                                        <p:tgtEl>
                                          <p:spTgt spid="316450"/>
                                        </p:tgtEl>
                                        <p:attrNameLst>
                                          <p:attrName>style.visibility</p:attrName>
                                        </p:attrNameLst>
                                      </p:cBhvr>
                                      <p:to>
                                        <p:strVal val="hidden"/>
                                      </p:to>
                                    </p:set>
                                  </p:subTnLst>
                                </p:cTn>
                              </p:par>
                            </p:childTnLst>
                          </p:cTn>
                        </p:par>
                        <p:par>
                          <p:cTn id="103" fill="hold">
                            <p:stCondLst>
                              <p:cond delay="16500"/>
                            </p:stCondLst>
                            <p:childTnLst>
                              <p:par>
                                <p:cTn id="104" presetID="11" presetClass="entr" presetSubtype="0" fill="hold" nodeType="afterEffect">
                                  <p:stCondLst>
                                    <p:cond delay="0"/>
                                  </p:stCondLst>
                                  <p:childTnLst>
                                    <p:set>
                                      <p:cBhvr>
                                        <p:cTn id="105" dur="75">
                                          <p:stCondLst>
                                            <p:cond delay="0"/>
                                          </p:stCondLst>
                                        </p:cTn>
                                        <p:tgtEl>
                                          <p:spTgt spid="316451"/>
                                        </p:tgtEl>
                                        <p:attrNameLst>
                                          <p:attrName>style.visibility</p:attrName>
                                        </p:attrNameLst>
                                      </p:cBhvr>
                                      <p:to>
                                        <p:strVal val="visible"/>
                                      </p:to>
                                    </p:set>
                                  </p:childTnLst>
                                  <p:subTnLst>
                                    <p:set>
                                      <p:cBhvr override="childStyle">
                                        <p:cTn dur="1" fill="hold" display="0" masterRel="sameClick" afterEffect="1">
                                          <p:stCondLst>
                                            <p:cond evt="end" delay="0">
                                              <p:tn val="104"/>
                                            </p:cond>
                                          </p:stCondLst>
                                        </p:cTn>
                                        <p:tgtEl>
                                          <p:spTgt spid="316451"/>
                                        </p:tgtEl>
                                        <p:attrNameLst>
                                          <p:attrName>style.visibility</p:attrName>
                                        </p:attrNameLst>
                                      </p:cBhvr>
                                      <p:to>
                                        <p:strVal val="hidden"/>
                                      </p:to>
                                    </p:set>
                                  </p:subTnLst>
                                </p:cTn>
                              </p:par>
                            </p:childTnLst>
                          </p:cTn>
                        </p:par>
                        <p:par>
                          <p:cTn id="106" fill="hold">
                            <p:stCondLst>
                              <p:cond delay="17000"/>
                            </p:stCondLst>
                            <p:childTnLst>
                              <p:par>
                                <p:cTn id="107" presetID="11" presetClass="entr" presetSubtype="0" fill="hold" nodeType="afterEffect">
                                  <p:stCondLst>
                                    <p:cond delay="0"/>
                                  </p:stCondLst>
                                  <p:childTnLst>
                                    <p:set>
                                      <p:cBhvr>
                                        <p:cTn id="108" dur="75">
                                          <p:stCondLst>
                                            <p:cond delay="0"/>
                                          </p:stCondLst>
                                        </p:cTn>
                                        <p:tgtEl>
                                          <p:spTgt spid="316452"/>
                                        </p:tgtEl>
                                        <p:attrNameLst>
                                          <p:attrName>style.visibility</p:attrName>
                                        </p:attrNameLst>
                                      </p:cBhvr>
                                      <p:to>
                                        <p:strVal val="visible"/>
                                      </p:to>
                                    </p:set>
                                  </p:childTnLst>
                                  <p:subTnLst>
                                    <p:set>
                                      <p:cBhvr override="childStyle">
                                        <p:cTn dur="1" fill="hold" display="0" masterRel="sameClick" afterEffect="1">
                                          <p:stCondLst>
                                            <p:cond evt="end" delay="0">
                                              <p:tn val="107"/>
                                            </p:cond>
                                          </p:stCondLst>
                                        </p:cTn>
                                        <p:tgtEl>
                                          <p:spTgt spid="316452"/>
                                        </p:tgtEl>
                                        <p:attrNameLst>
                                          <p:attrName>style.visibility</p:attrName>
                                        </p:attrNameLst>
                                      </p:cBhvr>
                                      <p:to>
                                        <p:strVal val="hidden"/>
                                      </p:to>
                                    </p:set>
                                  </p:subTnLst>
                                </p:cTn>
                              </p:par>
                            </p:childTnLst>
                          </p:cTn>
                        </p:par>
                        <p:par>
                          <p:cTn id="109" fill="hold">
                            <p:stCondLst>
                              <p:cond delay="17500"/>
                            </p:stCondLst>
                            <p:childTnLst>
                              <p:par>
                                <p:cTn id="110" presetID="11" presetClass="entr" presetSubtype="0" fill="hold" nodeType="afterEffect">
                                  <p:stCondLst>
                                    <p:cond delay="0"/>
                                  </p:stCondLst>
                                  <p:childTnLst>
                                    <p:set>
                                      <p:cBhvr>
                                        <p:cTn id="111" dur="75">
                                          <p:stCondLst>
                                            <p:cond delay="0"/>
                                          </p:stCondLst>
                                        </p:cTn>
                                        <p:tgtEl>
                                          <p:spTgt spid="316453"/>
                                        </p:tgtEl>
                                        <p:attrNameLst>
                                          <p:attrName>style.visibility</p:attrName>
                                        </p:attrNameLst>
                                      </p:cBhvr>
                                      <p:to>
                                        <p:strVal val="visible"/>
                                      </p:to>
                                    </p:set>
                                  </p:childTnLst>
                                  <p:subTnLst>
                                    <p:set>
                                      <p:cBhvr override="childStyle">
                                        <p:cTn dur="1" fill="hold" display="0" masterRel="sameClick" afterEffect="1">
                                          <p:stCondLst>
                                            <p:cond evt="end" delay="0">
                                              <p:tn val="110"/>
                                            </p:cond>
                                          </p:stCondLst>
                                        </p:cTn>
                                        <p:tgtEl>
                                          <p:spTgt spid="316453"/>
                                        </p:tgtEl>
                                        <p:attrNameLst>
                                          <p:attrName>style.visibility</p:attrName>
                                        </p:attrNameLst>
                                      </p:cBhvr>
                                      <p:to>
                                        <p:strVal val="hidden"/>
                                      </p:to>
                                    </p:set>
                                  </p:subTnLst>
                                </p:cTn>
                              </p:par>
                            </p:childTnLst>
                          </p:cTn>
                        </p:par>
                        <p:par>
                          <p:cTn id="112" fill="hold">
                            <p:stCondLst>
                              <p:cond delay="18000"/>
                            </p:stCondLst>
                            <p:childTnLst>
                              <p:par>
                                <p:cTn id="113" presetID="11" presetClass="entr" presetSubtype="0" fill="hold" nodeType="afterEffect">
                                  <p:stCondLst>
                                    <p:cond delay="0"/>
                                  </p:stCondLst>
                                  <p:childTnLst>
                                    <p:set>
                                      <p:cBhvr>
                                        <p:cTn id="114" dur="75">
                                          <p:stCondLst>
                                            <p:cond delay="0"/>
                                          </p:stCondLst>
                                        </p:cTn>
                                        <p:tgtEl>
                                          <p:spTgt spid="316454"/>
                                        </p:tgtEl>
                                        <p:attrNameLst>
                                          <p:attrName>style.visibility</p:attrName>
                                        </p:attrNameLst>
                                      </p:cBhvr>
                                      <p:to>
                                        <p:strVal val="visible"/>
                                      </p:to>
                                    </p:set>
                                  </p:childTnLst>
                                  <p:subTnLst>
                                    <p:set>
                                      <p:cBhvr override="childStyle">
                                        <p:cTn dur="1" fill="hold" display="0" masterRel="sameClick" afterEffect="1">
                                          <p:stCondLst>
                                            <p:cond evt="end" delay="0">
                                              <p:tn val="113"/>
                                            </p:cond>
                                          </p:stCondLst>
                                        </p:cTn>
                                        <p:tgtEl>
                                          <p:spTgt spid="316454"/>
                                        </p:tgtEl>
                                        <p:attrNameLst>
                                          <p:attrName>style.visibility</p:attrName>
                                        </p:attrNameLst>
                                      </p:cBhvr>
                                      <p:to>
                                        <p:strVal val="hidden"/>
                                      </p:to>
                                    </p:set>
                                  </p:subTnLst>
                                </p:cTn>
                              </p:par>
                            </p:childTnLst>
                          </p:cTn>
                        </p:par>
                        <p:par>
                          <p:cTn id="115" fill="hold">
                            <p:stCondLst>
                              <p:cond delay="18500"/>
                            </p:stCondLst>
                            <p:childTnLst>
                              <p:par>
                                <p:cTn id="116" presetID="11" presetClass="entr" presetSubtype="0" fill="hold" nodeType="afterEffect">
                                  <p:stCondLst>
                                    <p:cond delay="0"/>
                                  </p:stCondLst>
                                  <p:childTnLst>
                                    <p:set>
                                      <p:cBhvr>
                                        <p:cTn id="117" dur="75">
                                          <p:stCondLst>
                                            <p:cond delay="0"/>
                                          </p:stCondLst>
                                        </p:cTn>
                                        <p:tgtEl>
                                          <p:spTgt spid="316455"/>
                                        </p:tgtEl>
                                        <p:attrNameLst>
                                          <p:attrName>style.visibility</p:attrName>
                                        </p:attrNameLst>
                                      </p:cBhvr>
                                      <p:to>
                                        <p:strVal val="visible"/>
                                      </p:to>
                                    </p:set>
                                  </p:childTnLst>
                                  <p:subTnLst>
                                    <p:set>
                                      <p:cBhvr override="childStyle">
                                        <p:cTn dur="1" fill="hold" display="0" masterRel="sameClick" afterEffect="1">
                                          <p:stCondLst>
                                            <p:cond evt="end" delay="0">
                                              <p:tn val="116"/>
                                            </p:cond>
                                          </p:stCondLst>
                                        </p:cTn>
                                        <p:tgtEl>
                                          <p:spTgt spid="316455"/>
                                        </p:tgtEl>
                                        <p:attrNameLst>
                                          <p:attrName>style.visibility</p:attrName>
                                        </p:attrNameLst>
                                      </p:cBhvr>
                                      <p:to>
                                        <p:strVal val="hidden"/>
                                      </p:to>
                                    </p:set>
                                  </p:subTnLst>
                                </p:cTn>
                              </p:par>
                            </p:childTnLst>
                          </p:cTn>
                        </p:par>
                        <p:par>
                          <p:cTn id="118" fill="hold">
                            <p:stCondLst>
                              <p:cond delay="19000"/>
                            </p:stCondLst>
                            <p:childTnLst>
                              <p:par>
                                <p:cTn id="119" presetID="11" presetClass="entr" presetSubtype="0" fill="hold" nodeType="afterEffect">
                                  <p:stCondLst>
                                    <p:cond delay="0"/>
                                  </p:stCondLst>
                                  <p:childTnLst>
                                    <p:set>
                                      <p:cBhvr>
                                        <p:cTn id="120" dur="75">
                                          <p:stCondLst>
                                            <p:cond delay="0"/>
                                          </p:stCondLst>
                                        </p:cTn>
                                        <p:tgtEl>
                                          <p:spTgt spid="316456"/>
                                        </p:tgtEl>
                                        <p:attrNameLst>
                                          <p:attrName>style.visibility</p:attrName>
                                        </p:attrNameLst>
                                      </p:cBhvr>
                                      <p:to>
                                        <p:strVal val="visible"/>
                                      </p:to>
                                    </p:set>
                                  </p:childTnLst>
                                  <p:subTnLst>
                                    <p:set>
                                      <p:cBhvr override="childStyle">
                                        <p:cTn dur="1" fill="hold" display="0" masterRel="sameClick" afterEffect="1">
                                          <p:stCondLst>
                                            <p:cond evt="end" delay="0">
                                              <p:tn val="119"/>
                                            </p:cond>
                                          </p:stCondLst>
                                        </p:cTn>
                                        <p:tgtEl>
                                          <p:spTgt spid="316456"/>
                                        </p:tgtEl>
                                        <p:attrNameLst>
                                          <p:attrName>style.visibility</p:attrName>
                                        </p:attrNameLst>
                                      </p:cBhvr>
                                      <p:to>
                                        <p:strVal val="hidden"/>
                                      </p:to>
                                    </p:set>
                                  </p:subTnLst>
                                </p:cTn>
                              </p:par>
                            </p:childTnLst>
                          </p:cTn>
                        </p:par>
                        <p:par>
                          <p:cTn id="121" fill="hold">
                            <p:stCondLst>
                              <p:cond delay="19500"/>
                            </p:stCondLst>
                            <p:childTnLst>
                              <p:par>
                                <p:cTn id="122" presetID="11" presetClass="entr" presetSubtype="0" fill="hold" nodeType="afterEffect">
                                  <p:stCondLst>
                                    <p:cond delay="0"/>
                                  </p:stCondLst>
                                  <p:childTnLst>
                                    <p:set>
                                      <p:cBhvr>
                                        <p:cTn id="123" dur="75">
                                          <p:stCondLst>
                                            <p:cond delay="0"/>
                                          </p:stCondLst>
                                        </p:cTn>
                                        <p:tgtEl>
                                          <p:spTgt spid="316457"/>
                                        </p:tgtEl>
                                        <p:attrNameLst>
                                          <p:attrName>style.visibility</p:attrName>
                                        </p:attrNameLst>
                                      </p:cBhvr>
                                      <p:to>
                                        <p:strVal val="visible"/>
                                      </p:to>
                                    </p:set>
                                  </p:childTnLst>
                                  <p:subTnLst>
                                    <p:set>
                                      <p:cBhvr override="childStyle">
                                        <p:cTn dur="1" fill="hold" display="0" masterRel="sameClick" afterEffect="1">
                                          <p:stCondLst>
                                            <p:cond evt="end" delay="0">
                                              <p:tn val="122"/>
                                            </p:cond>
                                          </p:stCondLst>
                                        </p:cTn>
                                        <p:tgtEl>
                                          <p:spTgt spid="316457"/>
                                        </p:tgtEl>
                                        <p:attrNameLst>
                                          <p:attrName>style.visibility</p:attrName>
                                        </p:attrNameLst>
                                      </p:cBhvr>
                                      <p:to>
                                        <p:strVal val="hidden"/>
                                      </p:to>
                                    </p:set>
                                  </p:subTnLst>
                                </p:cTn>
                              </p:par>
                            </p:childTnLst>
                          </p:cTn>
                        </p:par>
                        <p:par>
                          <p:cTn id="124" fill="hold">
                            <p:stCondLst>
                              <p:cond delay="20000"/>
                            </p:stCondLst>
                            <p:childTnLst>
                              <p:par>
                                <p:cTn id="125" presetID="11" presetClass="entr" presetSubtype="0" fill="hold" nodeType="afterEffect">
                                  <p:stCondLst>
                                    <p:cond delay="0"/>
                                  </p:stCondLst>
                                  <p:childTnLst>
                                    <p:set>
                                      <p:cBhvr>
                                        <p:cTn id="126" dur="75">
                                          <p:stCondLst>
                                            <p:cond delay="0"/>
                                          </p:stCondLst>
                                        </p:cTn>
                                        <p:tgtEl>
                                          <p:spTgt spid="316458"/>
                                        </p:tgtEl>
                                        <p:attrNameLst>
                                          <p:attrName>style.visibility</p:attrName>
                                        </p:attrNameLst>
                                      </p:cBhvr>
                                      <p:to>
                                        <p:strVal val="visible"/>
                                      </p:to>
                                    </p:set>
                                  </p:childTnLst>
                                  <p:subTnLst>
                                    <p:set>
                                      <p:cBhvr override="childStyle">
                                        <p:cTn dur="1" fill="hold" display="0" masterRel="sameClick" afterEffect="1">
                                          <p:stCondLst>
                                            <p:cond evt="end" delay="0">
                                              <p:tn val="125"/>
                                            </p:cond>
                                          </p:stCondLst>
                                        </p:cTn>
                                        <p:tgtEl>
                                          <p:spTgt spid="316458"/>
                                        </p:tgtEl>
                                        <p:attrNameLst>
                                          <p:attrName>style.visibility</p:attrName>
                                        </p:attrNameLst>
                                      </p:cBhvr>
                                      <p:to>
                                        <p:strVal val="hidden"/>
                                      </p:to>
                                    </p:set>
                                  </p:subTnLst>
                                </p:cTn>
                              </p:par>
                            </p:childTnLst>
                          </p:cTn>
                        </p:par>
                        <p:par>
                          <p:cTn id="127" fill="hold">
                            <p:stCondLst>
                              <p:cond delay="20500"/>
                            </p:stCondLst>
                            <p:childTnLst>
                              <p:par>
                                <p:cTn id="128" presetID="11" presetClass="entr" presetSubtype="0" fill="hold" nodeType="afterEffect">
                                  <p:stCondLst>
                                    <p:cond delay="0"/>
                                  </p:stCondLst>
                                  <p:childTnLst>
                                    <p:set>
                                      <p:cBhvr>
                                        <p:cTn id="129" dur="75">
                                          <p:stCondLst>
                                            <p:cond delay="0"/>
                                          </p:stCondLst>
                                        </p:cTn>
                                        <p:tgtEl>
                                          <p:spTgt spid="316459"/>
                                        </p:tgtEl>
                                        <p:attrNameLst>
                                          <p:attrName>style.visibility</p:attrName>
                                        </p:attrNameLst>
                                      </p:cBhvr>
                                      <p:to>
                                        <p:strVal val="visible"/>
                                      </p:to>
                                    </p:set>
                                  </p:childTnLst>
                                  <p:subTnLst>
                                    <p:set>
                                      <p:cBhvr override="childStyle">
                                        <p:cTn dur="1" fill="hold" display="0" masterRel="sameClick" afterEffect="1">
                                          <p:stCondLst>
                                            <p:cond evt="end" delay="0">
                                              <p:tn val="128"/>
                                            </p:cond>
                                          </p:stCondLst>
                                        </p:cTn>
                                        <p:tgtEl>
                                          <p:spTgt spid="316459"/>
                                        </p:tgtEl>
                                        <p:attrNameLst>
                                          <p:attrName>style.visibility</p:attrName>
                                        </p:attrNameLst>
                                      </p:cBhvr>
                                      <p:to>
                                        <p:strVal val="hidden"/>
                                      </p:to>
                                    </p:set>
                                  </p:subTnLst>
                                </p:cTn>
                              </p:par>
                            </p:childTnLst>
                          </p:cTn>
                        </p:par>
                        <p:par>
                          <p:cTn id="130" fill="hold">
                            <p:stCondLst>
                              <p:cond delay="21000"/>
                            </p:stCondLst>
                            <p:childTnLst>
                              <p:par>
                                <p:cTn id="131" presetID="11" presetClass="entr" presetSubtype="0" fill="hold" nodeType="afterEffect">
                                  <p:stCondLst>
                                    <p:cond delay="0"/>
                                  </p:stCondLst>
                                  <p:childTnLst>
                                    <p:set>
                                      <p:cBhvr>
                                        <p:cTn id="132" dur="75">
                                          <p:stCondLst>
                                            <p:cond delay="0"/>
                                          </p:stCondLst>
                                        </p:cTn>
                                        <p:tgtEl>
                                          <p:spTgt spid="316460"/>
                                        </p:tgtEl>
                                        <p:attrNameLst>
                                          <p:attrName>style.visibility</p:attrName>
                                        </p:attrNameLst>
                                      </p:cBhvr>
                                      <p:to>
                                        <p:strVal val="visible"/>
                                      </p:to>
                                    </p:set>
                                  </p:childTnLst>
                                  <p:subTnLst>
                                    <p:set>
                                      <p:cBhvr override="childStyle">
                                        <p:cTn dur="1" fill="hold" display="0" masterRel="sameClick" afterEffect="1">
                                          <p:stCondLst>
                                            <p:cond evt="end" delay="0">
                                              <p:tn val="131"/>
                                            </p:cond>
                                          </p:stCondLst>
                                        </p:cTn>
                                        <p:tgtEl>
                                          <p:spTgt spid="316460"/>
                                        </p:tgtEl>
                                        <p:attrNameLst>
                                          <p:attrName>style.visibility</p:attrName>
                                        </p:attrNameLst>
                                      </p:cBhvr>
                                      <p:to>
                                        <p:strVal val="hidden"/>
                                      </p:to>
                                    </p:set>
                                  </p:subTnLst>
                                </p:cTn>
                              </p:par>
                            </p:childTnLst>
                          </p:cTn>
                        </p:par>
                        <p:par>
                          <p:cTn id="133" fill="hold">
                            <p:stCondLst>
                              <p:cond delay="21500"/>
                            </p:stCondLst>
                            <p:childTnLst>
                              <p:par>
                                <p:cTn id="134" presetID="11" presetClass="entr" presetSubtype="0" fill="hold" nodeType="afterEffect">
                                  <p:stCondLst>
                                    <p:cond delay="0"/>
                                  </p:stCondLst>
                                  <p:childTnLst>
                                    <p:set>
                                      <p:cBhvr>
                                        <p:cTn id="135" dur="75">
                                          <p:stCondLst>
                                            <p:cond delay="0"/>
                                          </p:stCondLst>
                                        </p:cTn>
                                        <p:tgtEl>
                                          <p:spTgt spid="316461"/>
                                        </p:tgtEl>
                                        <p:attrNameLst>
                                          <p:attrName>style.visibility</p:attrName>
                                        </p:attrNameLst>
                                      </p:cBhvr>
                                      <p:to>
                                        <p:strVal val="visible"/>
                                      </p:to>
                                    </p:set>
                                  </p:childTnLst>
                                  <p:subTnLst>
                                    <p:set>
                                      <p:cBhvr override="childStyle">
                                        <p:cTn dur="1" fill="hold" display="0" masterRel="sameClick" afterEffect="1">
                                          <p:stCondLst>
                                            <p:cond evt="end" delay="0">
                                              <p:tn val="134"/>
                                            </p:cond>
                                          </p:stCondLst>
                                        </p:cTn>
                                        <p:tgtEl>
                                          <p:spTgt spid="316461"/>
                                        </p:tgtEl>
                                        <p:attrNameLst>
                                          <p:attrName>style.visibility</p:attrName>
                                        </p:attrNameLst>
                                      </p:cBhvr>
                                      <p:to>
                                        <p:strVal val="hidden"/>
                                      </p:to>
                                    </p:set>
                                  </p:subTnLst>
                                </p:cTn>
                              </p:par>
                            </p:childTnLst>
                          </p:cTn>
                        </p:par>
                        <p:par>
                          <p:cTn id="136" fill="hold">
                            <p:stCondLst>
                              <p:cond delay="22000"/>
                            </p:stCondLst>
                            <p:childTnLst>
                              <p:par>
                                <p:cTn id="137" presetID="11" presetClass="entr" presetSubtype="0" fill="hold" nodeType="afterEffect">
                                  <p:stCondLst>
                                    <p:cond delay="0"/>
                                  </p:stCondLst>
                                  <p:childTnLst>
                                    <p:set>
                                      <p:cBhvr>
                                        <p:cTn id="138" dur="75">
                                          <p:stCondLst>
                                            <p:cond delay="0"/>
                                          </p:stCondLst>
                                        </p:cTn>
                                        <p:tgtEl>
                                          <p:spTgt spid="316462"/>
                                        </p:tgtEl>
                                        <p:attrNameLst>
                                          <p:attrName>style.visibility</p:attrName>
                                        </p:attrNameLst>
                                      </p:cBhvr>
                                      <p:to>
                                        <p:strVal val="visible"/>
                                      </p:to>
                                    </p:set>
                                  </p:childTnLst>
                                  <p:subTnLst>
                                    <p:set>
                                      <p:cBhvr override="childStyle">
                                        <p:cTn dur="1" fill="hold" display="0" masterRel="sameClick" afterEffect="1">
                                          <p:stCondLst>
                                            <p:cond evt="end" delay="0">
                                              <p:tn val="137"/>
                                            </p:cond>
                                          </p:stCondLst>
                                        </p:cTn>
                                        <p:tgtEl>
                                          <p:spTgt spid="316462"/>
                                        </p:tgtEl>
                                        <p:attrNameLst>
                                          <p:attrName>style.visibility</p:attrName>
                                        </p:attrNameLst>
                                      </p:cBhvr>
                                      <p:to>
                                        <p:strVal val="hidden"/>
                                      </p:to>
                                    </p:set>
                                  </p:subTnLst>
                                </p:cTn>
                              </p:par>
                            </p:childTnLst>
                          </p:cTn>
                        </p:par>
                        <p:par>
                          <p:cTn id="139" fill="hold">
                            <p:stCondLst>
                              <p:cond delay="22500"/>
                            </p:stCondLst>
                            <p:childTnLst>
                              <p:par>
                                <p:cTn id="140" presetID="11" presetClass="entr" presetSubtype="0" fill="hold" nodeType="afterEffect">
                                  <p:stCondLst>
                                    <p:cond delay="0"/>
                                  </p:stCondLst>
                                  <p:childTnLst>
                                    <p:set>
                                      <p:cBhvr>
                                        <p:cTn id="141" dur="75">
                                          <p:stCondLst>
                                            <p:cond delay="0"/>
                                          </p:stCondLst>
                                        </p:cTn>
                                        <p:tgtEl>
                                          <p:spTgt spid="316463"/>
                                        </p:tgtEl>
                                        <p:attrNameLst>
                                          <p:attrName>style.visibility</p:attrName>
                                        </p:attrNameLst>
                                      </p:cBhvr>
                                      <p:to>
                                        <p:strVal val="visible"/>
                                      </p:to>
                                    </p:set>
                                  </p:childTnLst>
                                  <p:subTnLst>
                                    <p:set>
                                      <p:cBhvr override="childStyle">
                                        <p:cTn dur="1" fill="hold" display="0" masterRel="sameClick" afterEffect="1">
                                          <p:stCondLst>
                                            <p:cond evt="end" delay="0">
                                              <p:tn val="140"/>
                                            </p:cond>
                                          </p:stCondLst>
                                        </p:cTn>
                                        <p:tgtEl>
                                          <p:spTgt spid="316463"/>
                                        </p:tgtEl>
                                        <p:attrNameLst>
                                          <p:attrName>style.visibility</p:attrName>
                                        </p:attrNameLst>
                                      </p:cBhvr>
                                      <p:to>
                                        <p:strVal val="hidden"/>
                                      </p:to>
                                    </p:set>
                                  </p:subTnLst>
                                </p:cTn>
                              </p:par>
                            </p:childTnLst>
                          </p:cTn>
                        </p:par>
                        <p:par>
                          <p:cTn id="142" fill="hold">
                            <p:stCondLst>
                              <p:cond delay="23000"/>
                            </p:stCondLst>
                            <p:childTnLst>
                              <p:par>
                                <p:cTn id="143" presetID="11" presetClass="entr" presetSubtype="0" fill="hold" nodeType="afterEffect">
                                  <p:stCondLst>
                                    <p:cond delay="0"/>
                                  </p:stCondLst>
                                  <p:childTnLst>
                                    <p:set>
                                      <p:cBhvr>
                                        <p:cTn id="144" dur="75">
                                          <p:stCondLst>
                                            <p:cond delay="0"/>
                                          </p:stCondLst>
                                        </p:cTn>
                                        <p:tgtEl>
                                          <p:spTgt spid="316464"/>
                                        </p:tgtEl>
                                        <p:attrNameLst>
                                          <p:attrName>style.visibility</p:attrName>
                                        </p:attrNameLst>
                                      </p:cBhvr>
                                      <p:to>
                                        <p:strVal val="visible"/>
                                      </p:to>
                                    </p:set>
                                  </p:childTnLst>
                                  <p:subTnLst>
                                    <p:set>
                                      <p:cBhvr override="childStyle">
                                        <p:cTn dur="1" fill="hold" display="0" masterRel="sameClick" afterEffect="1">
                                          <p:stCondLst>
                                            <p:cond evt="end" delay="0">
                                              <p:tn val="143"/>
                                            </p:cond>
                                          </p:stCondLst>
                                        </p:cTn>
                                        <p:tgtEl>
                                          <p:spTgt spid="316464"/>
                                        </p:tgtEl>
                                        <p:attrNameLst>
                                          <p:attrName>style.visibility</p:attrName>
                                        </p:attrNameLst>
                                      </p:cBhvr>
                                      <p:to>
                                        <p:strVal val="hidden"/>
                                      </p:to>
                                    </p:set>
                                  </p:subTnLst>
                                </p:cTn>
                              </p:par>
                            </p:childTnLst>
                          </p:cTn>
                        </p:par>
                        <p:par>
                          <p:cTn id="145" fill="hold">
                            <p:stCondLst>
                              <p:cond delay="23500"/>
                            </p:stCondLst>
                            <p:childTnLst>
                              <p:par>
                                <p:cTn id="146" presetID="11" presetClass="entr" presetSubtype="0" fill="hold" nodeType="afterEffect">
                                  <p:stCondLst>
                                    <p:cond delay="0"/>
                                  </p:stCondLst>
                                  <p:childTnLst>
                                    <p:set>
                                      <p:cBhvr>
                                        <p:cTn id="147" dur="75">
                                          <p:stCondLst>
                                            <p:cond delay="0"/>
                                          </p:stCondLst>
                                        </p:cTn>
                                        <p:tgtEl>
                                          <p:spTgt spid="316465"/>
                                        </p:tgtEl>
                                        <p:attrNameLst>
                                          <p:attrName>style.visibility</p:attrName>
                                        </p:attrNameLst>
                                      </p:cBhvr>
                                      <p:to>
                                        <p:strVal val="visible"/>
                                      </p:to>
                                    </p:set>
                                  </p:childTnLst>
                                  <p:subTnLst>
                                    <p:set>
                                      <p:cBhvr override="childStyle">
                                        <p:cTn dur="1" fill="hold" display="0" masterRel="sameClick" afterEffect="1">
                                          <p:stCondLst>
                                            <p:cond evt="end" delay="0">
                                              <p:tn val="146"/>
                                            </p:cond>
                                          </p:stCondLst>
                                        </p:cTn>
                                        <p:tgtEl>
                                          <p:spTgt spid="316465"/>
                                        </p:tgtEl>
                                        <p:attrNameLst>
                                          <p:attrName>style.visibility</p:attrName>
                                        </p:attrNameLst>
                                      </p:cBhvr>
                                      <p:to>
                                        <p:strVal val="hidden"/>
                                      </p:to>
                                    </p:set>
                                  </p:subTnLst>
                                </p:cTn>
                              </p:par>
                            </p:childTnLst>
                          </p:cTn>
                        </p:par>
                        <p:par>
                          <p:cTn id="148" fill="hold">
                            <p:stCondLst>
                              <p:cond delay="24000"/>
                            </p:stCondLst>
                            <p:childTnLst>
                              <p:par>
                                <p:cTn id="149" presetID="11" presetClass="entr" presetSubtype="0" fill="hold" nodeType="afterEffect">
                                  <p:stCondLst>
                                    <p:cond delay="0"/>
                                  </p:stCondLst>
                                  <p:childTnLst>
                                    <p:set>
                                      <p:cBhvr>
                                        <p:cTn id="150" dur="75">
                                          <p:stCondLst>
                                            <p:cond delay="0"/>
                                          </p:stCondLst>
                                        </p:cTn>
                                        <p:tgtEl>
                                          <p:spTgt spid="316466"/>
                                        </p:tgtEl>
                                        <p:attrNameLst>
                                          <p:attrName>style.visibility</p:attrName>
                                        </p:attrNameLst>
                                      </p:cBhvr>
                                      <p:to>
                                        <p:strVal val="visible"/>
                                      </p:to>
                                    </p:set>
                                  </p:childTnLst>
                                  <p:subTnLst>
                                    <p:set>
                                      <p:cBhvr override="childStyle">
                                        <p:cTn dur="1" fill="hold" display="0" masterRel="sameClick" afterEffect="1">
                                          <p:stCondLst>
                                            <p:cond evt="end" delay="0">
                                              <p:tn val="149"/>
                                            </p:cond>
                                          </p:stCondLst>
                                        </p:cTn>
                                        <p:tgtEl>
                                          <p:spTgt spid="316466"/>
                                        </p:tgtEl>
                                        <p:attrNameLst>
                                          <p:attrName>style.visibility</p:attrName>
                                        </p:attrNameLst>
                                      </p:cBhvr>
                                      <p:to>
                                        <p:strVal val="hidden"/>
                                      </p:to>
                                    </p:set>
                                  </p:subTnLst>
                                </p:cTn>
                              </p:par>
                            </p:childTnLst>
                          </p:cTn>
                        </p:par>
                        <p:par>
                          <p:cTn id="151" fill="hold">
                            <p:stCondLst>
                              <p:cond delay="24500"/>
                            </p:stCondLst>
                            <p:childTnLst>
                              <p:par>
                                <p:cTn id="152" presetID="11" presetClass="entr" presetSubtype="0" fill="hold" nodeType="afterEffect">
                                  <p:stCondLst>
                                    <p:cond delay="0"/>
                                  </p:stCondLst>
                                  <p:childTnLst>
                                    <p:set>
                                      <p:cBhvr>
                                        <p:cTn id="153" dur="75">
                                          <p:stCondLst>
                                            <p:cond delay="0"/>
                                          </p:stCondLst>
                                        </p:cTn>
                                        <p:tgtEl>
                                          <p:spTgt spid="316467"/>
                                        </p:tgtEl>
                                        <p:attrNameLst>
                                          <p:attrName>style.visibility</p:attrName>
                                        </p:attrNameLst>
                                      </p:cBhvr>
                                      <p:to>
                                        <p:strVal val="visible"/>
                                      </p:to>
                                    </p:set>
                                  </p:childTnLst>
                                  <p:subTnLst>
                                    <p:set>
                                      <p:cBhvr override="childStyle">
                                        <p:cTn dur="1" fill="hold" display="0" masterRel="sameClick" afterEffect="1">
                                          <p:stCondLst>
                                            <p:cond evt="end" delay="0">
                                              <p:tn val="152"/>
                                            </p:cond>
                                          </p:stCondLst>
                                        </p:cTn>
                                        <p:tgtEl>
                                          <p:spTgt spid="316467"/>
                                        </p:tgtEl>
                                        <p:attrNameLst>
                                          <p:attrName>style.visibility</p:attrName>
                                        </p:attrNameLst>
                                      </p:cBhvr>
                                      <p:to>
                                        <p:strVal val="hidden"/>
                                      </p:to>
                                    </p:set>
                                  </p:subTnLst>
                                </p:cTn>
                              </p:par>
                            </p:childTnLst>
                          </p:cTn>
                        </p:par>
                        <p:par>
                          <p:cTn id="154" fill="hold">
                            <p:stCondLst>
                              <p:cond delay="25000"/>
                            </p:stCondLst>
                            <p:childTnLst>
                              <p:par>
                                <p:cTn id="155" presetID="11" presetClass="entr" presetSubtype="0" fill="hold" nodeType="afterEffect">
                                  <p:stCondLst>
                                    <p:cond delay="0"/>
                                  </p:stCondLst>
                                  <p:childTnLst>
                                    <p:set>
                                      <p:cBhvr>
                                        <p:cTn id="156" dur="75">
                                          <p:stCondLst>
                                            <p:cond delay="0"/>
                                          </p:stCondLst>
                                        </p:cTn>
                                        <p:tgtEl>
                                          <p:spTgt spid="316468"/>
                                        </p:tgtEl>
                                        <p:attrNameLst>
                                          <p:attrName>style.visibility</p:attrName>
                                        </p:attrNameLst>
                                      </p:cBhvr>
                                      <p:to>
                                        <p:strVal val="visible"/>
                                      </p:to>
                                    </p:set>
                                  </p:childTnLst>
                                  <p:subTnLst>
                                    <p:set>
                                      <p:cBhvr override="childStyle">
                                        <p:cTn dur="1" fill="hold" display="0" masterRel="sameClick" afterEffect="1">
                                          <p:stCondLst>
                                            <p:cond evt="end" delay="0">
                                              <p:tn val="155"/>
                                            </p:cond>
                                          </p:stCondLst>
                                        </p:cTn>
                                        <p:tgtEl>
                                          <p:spTgt spid="316468"/>
                                        </p:tgtEl>
                                        <p:attrNameLst>
                                          <p:attrName>style.visibility</p:attrName>
                                        </p:attrNameLst>
                                      </p:cBhvr>
                                      <p:to>
                                        <p:strVal val="hidden"/>
                                      </p:to>
                                    </p:set>
                                  </p:subTnLst>
                                </p:cTn>
                              </p:par>
                            </p:childTnLst>
                          </p:cTn>
                        </p:par>
                        <p:par>
                          <p:cTn id="157" fill="hold">
                            <p:stCondLst>
                              <p:cond delay="25500"/>
                            </p:stCondLst>
                            <p:childTnLst>
                              <p:par>
                                <p:cTn id="158" presetID="11" presetClass="entr" presetSubtype="0" fill="hold" nodeType="afterEffect">
                                  <p:stCondLst>
                                    <p:cond delay="0"/>
                                  </p:stCondLst>
                                  <p:childTnLst>
                                    <p:set>
                                      <p:cBhvr>
                                        <p:cTn id="159" dur="75">
                                          <p:stCondLst>
                                            <p:cond delay="0"/>
                                          </p:stCondLst>
                                        </p:cTn>
                                        <p:tgtEl>
                                          <p:spTgt spid="316469"/>
                                        </p:tgtEl>
                                        <p:attrNameLst>
                                          <p:attrName>style.visibility</p:attrName>
                                        </p:attrNameLst>
                                      </p:cBhvr>
                                      <p:to>
                                        <p:strVal val="visible"/>
                                      </p:to>
                                    </p:set>
                                  </p:childTnLst>
                                  <p:subTnLst>
                                    <p:set>
                                      <p:cBhvr override="childStyle">
                                        <p:cTn dur="1" fill="hold" display="0" masterRel="sameClick" afterEffect="1">
                                          <p:stCondLst>
                                            <p:cond evt="end" delay="0">
                                              <p:tn val="158"/>
                                            </p:cond>
                                          </p:stCondLst>
                                        </p:cTn>
                                        <p:tgtEl>
                                          <p:spTgt spid="316469"/>
                                        </p:tgtEl>
                                        <p:attrNameLst>
                                          <p:attrName>style.visibility</p:attrName>
                                        </p:attrNameLst>
                                      </p:cBhvr>
                                      <p:to>
                                        <p:strVal val="hidden"/>
                                      </p:to>
                                    </p:set>
                                  </p:subTnLst>
                                </p:cTn>
                              </p:par>
                            </p:childTnLst>
                          </p:cTn>
                        </p:par>
                        <p:par>
                          <p:cTn id="160" fill="hold">
                            <p:stCondLst>
                              <p:cond delay="26000"/>
                            </p:stCondLst>
                            <p:childTnLst>
                              <p:par>
                                <p:cTn id="161" presetID="11" presetClass="entr" presetSubtype="0" fill="hold" nodeType="afterEffect">
                                  <p:stCondLst>
                                    <p:cond delay="0"/>
                                  </p:stCondLst>
                                  <p:childTnLst>
                                    <p:set>
                                      <p:cBhvr>
                                        <p:cTn id="162" dur="75">
                                          <p:stCondLst>
                                            <p:cond delay="0"/>
                                          </p:stCondLst>
                                        </p:cTn>
                                        <p:tgtEl>
                                          <p:spTgt spid="316470"/>
                                        </p:tgtEl>
                                        <p:attrNameLst>
                                          <p:attrName>style.visibility</p:attrName>
                                        </p:attrNameLst>
                                      </p:cBhvr>
                                      <p:to>
                                        <p:strVal val="visible"/>
                                      </p:to>
                                    </p:set>
                                  </p:childTnLst>
                                  <p:subTnLst>
                                    <p:set>
                                      <p:cBhvr override="childStyle">
                                        <p:cTn dur="1" fill="hold" display="0" masterRel="sameClick" afterEffect="1">
                                          <p:stCondLst>
                                            <p:cond evt="end" delay="0">
                                              <p:tn val="161"/>
                                            </p:cond>
                                          </p:stCondLst>
                                        </p:cTn>
                                        <p:tgtEl>
                                          <p:spTgt spid="316470"/>
                                        </p:tgtEl>
                                        <p:attrNameLst>
                                          <p:attrName>style.visibility</p:attrName>
                                        </p:attrNameLst>
                                      </p:cBhvr>
                                      <p:to>
                                        <p:strVal val="hidden"/>
                                      </p:to>
                                    </p:set>
                                  </p:subTnLst>
                                </p:cTn>
                              </p:par>
                            </p:childTnLst>
                          </p:cTn>
                        </p:par>
                        <p:par>
                          <p:cTn id="163" fill="hold">
                            <p:stCondLst>
                              <p:cond delay="26500"/>
                            </p:stCondLst>
                            <p:childTnLst>
                              <p:par>
                                <p:cTn id="164" presetID="11" presetClass="entr" presetSubtype="0" fill="hold" nodeType="afterEffect">
                                  <p:stCondLst>
                                    <p:cond delay="0"/>
                                  </p:stCondLst>
                                  <p:childTnLst>
                                    <p:set>
                                      <p:cBhvr>
                                        <p:cTn id="165" dur="75">
                                          <p:stCondLst>
                                            <p:cond delay="0"/>
                                          </p:stCondLst>
                                        </p:cTn>
                                        <p:tgtEl>
                                          <p:spTgt spid="316471"/>
                                        </p:tgtEl>
                                        <p:attrNameLst>
                                          <p:attrName>style.visibility</p:attrName>
                                        </p:attrNameLst>
                                      </p:cBhvr>
                                      <p:to>
                                        <p:strVal val="visible"/>
                                      </p:to>
                                    </p:set>
                                  </p:childTnLst>
                                  <p:subTnLst>
                                    <p:set>
                                      <p:cBhvr override="childStyle">
                                        <p:cTn dur="1" fill="hold" display="0" masterRel="sameClick" afterEffect="1">
                                          <p:stCondLst>
                                            <p:cond evt="end" delay="0">
                                              <p:tn val="164"/>
                                            </p:cond>
                                          </p:stCondLst>
                                        </p:cTn>
                                        <p:tgtEl>
                                          <p:spTgt spid="316471"/>
                                        </p:tgtEl>
                                        <p:attrNameLst>
                                          <p:attrName>style.visibility</p:attrName>
                                        </p:attrNameLst>
                                      </p:cBhvr>
                                      <p:to>
                                        <p:strVal val="hidden"/>
                                      </p:to>
                                    </p:set>
                                  </p:subTnLst>
                                </p:cTn>
                              </p:par>
                            </p:childTnLst>
                          </p:cTn>
                        </p:par>
                        <p:par>
                          <p:cTn id="166" fill="hold">
                            <p:stCondLst>
                              <p:cond delay="27000"/>
                            </p:stCondLst>
                            <p:childTnLst>
                              <p:par>
                                <p:cTn id="167" presetID="11" presetClass="entr" presetSubtype="0" fill="hold" nodeType="afterEffect">
                                  <p:stCondLst>
                                    <p:cond delay="0"/>
                                  </p:stCondLst>
                                  <p:childTnLst>
                                    <p:set>
                                      <p:cBhvr>
                                        <p:cTn id="168" dur="75">
                                          <p:stCondLst>
                                            <p:cond delay="0"/>
                                          </p:stCondLst>
                                        </p:cTn>
                                        <p:tgtEl>
                                          <p:spTgt spid="316472"/>
                                        </p:tgtEl>
                                        <p:attrNameLst>
                                          <p:attrName>style.visibility</p:attrName>
                                        </p:attrNameLst>
                                      </p:cBhvr>
                                      <p:to>
                                        <p:strVal val="visible"/>
                                      </p:to>
                                    </p:set>
                                  </p:childTnLst>
                                  <p:subTnLst>
                                    <p:set>
                                      <p:cBhvr override="childStyle">
                                        <p:cTn dur="1" fill="hold" display="0" masterRel="sameClick" afterEffect="1">
                                          <p:stCondLst>
                                            <p:cond evt="end" delay="0">
                                              <p:tn val="167"/>
                                            </p:cond>
                                          </p:stCondLst>
                                        </p:cTn>
                                        <p:tgtEl>
                                          <p:spTgt spid="316472"/>
                                        </p:tgtEl>
                                        <p:attrNameLst>
                                          <p:attrName>style.visibility</p:attrName>
                                        </p:attrNameLst>
                                      </p:cBhvr>
                                      <p:to>
                                        <p:strVal val="hidden"/>
                                      </p:to>
                                    </p:set>
                                  </p:subTnLst>
                                </p:cTn>
                              </p:par>
                            </p:childTnLst>
                          </p:cTn>
                        </p:par>
                        <p:par>
                          <p:cTn id="169" fill="hold">
                            <p:stCondLst>
                              <p:cond delay="27500"/>
                            </p:stCondLst>
                            <p:childTnLst>
                              <p:par>
                                <p:cTn id="170" presetID="11" presetClass="entr" presetSubtype="0" fill="hold" nodeType="afterEffect">
                                  <p:stCondLst>
                                    <p:cond delay="0"/>
                                  </p:stCondLst>
                                  <p:childTnLst>
                                    <p:set>
                                      <p:cBhvr>
                                        <p:cTn id="171" dur="75">
                                          <p:stCondLst>
                                            <p:cond delay="0"/>
                                          </p:stCondLst>
                                        </p:cTn>
                                        <p:tgtEl>
                                          <p:spTgt spid="316473"/>
                                        </p:tgtEl>
                                        <p:attrNameLst>
                                          <p:attrName>style.visibility</p:attrName>
                                        </p:attrNameLst>
                                      </p:cBhvr>
                                      <p:to>
                                        <p:strVal val="visible"/>
                                      </p:to>
                                    </p:set>
                                  </p:childTnLst>
                                  <p:subTnLst>
                                    <p:set>
                                      <p:cBhvr override="childStyle">
                                        <p:cTn dur="1" fill="hold" display="0" masterRel="sameClick" afterEffect="1">
                                          <p:stCondLst>
                                            <p:cond evt="end" delay="0">
                                              <p:tn val="170"/>
                                            </p:cond>
                                          </p:stCondLst>
                                        </p:cTn>
                                        <p:tgtEl>
                                          <p:spTgt spid="316473"/>
                                        </p:tgtEl>
                                        <p:attrNameLst>
                                          <p:attrName>style.visibility</p:attrName>
                                        </p:attrNameLst>
                                      </p:cBhvr>
                                      <p:to>
                                        <p:strVal val="hidden"/>
                                      </p:to>
                                    </p:set>
                                  </p:subTnLst>
                                </p:cTn>
                              </p:par>
                            </p:childTnLst>
                          </p:cTn>
                        </p:par>
                        <p:par>
                          <p:cTn id="172" fill="hold">
                            <p:stCondLst>
                              <p:cond delay="28000"/>
                            </p:stCondLst>
                            <p:childTnLst>
                              <p:par>
                                <p:cTn id="173" presetID="11" presetClass="entr" presetSubtype="0" fill="hold" nodeType="afterEffect">
                                  <p:stCondLst>
                                    <p:cond delay="0"/>
                                  </p:stCondLst>
                                  <p:childTnLst>
                                    <p:set>
                                      <p:cBhvr>
                                        <p:cTn id="174" dur="75">
                                          <p:stCondLst>
                                            <p:cond delay="0"/>
                                          </p:stCondLst>
                                        </p:cTn>
                                        <p:tgtEl>
                                          <p:spTgt spid="316474"/>
                                        </p:tgtEl>
                                        <p:attrNameLst>
                                          <p:attrName>style.visibility</p:attrName>
                                        </p:attrNameLst>
                                      </p:cBhvr>
                                      <p:to>
                                        <p:strVal val="visible"/>
                                      </p:to>
                                    </p:set>
                                  </p:childTnLst>
                                  <p:subTnLst>
                                    <p:set>
                                      <p:cBhvr override="childStyle">
                                        <p:cTn dur="1" fill="hold" display="0" masterRel="sameClick" afterEffect="1">
                                          <p:stCondLst>
                                            <p:cond evt="end" delay="0">
                                              <p:tn val="173"/>
                                            </p:cond>
                                          </p:stCondLst>
                                        </p:cTn>
                                        <p:tgtEl>
                                          <p:spTgt spid="316474"/>
                                        </p:tgtEl>
                                        <p:attrNameLst>
                                          <p:attrName>style.visibility</p:attrName>
                                        </p:attrNameLst>
                                      </p:cBhvr>
                                      <p:to>
                                        <p:strVal val="hidden"/>
                                      </p:to>
                                    </p:set>
                                  </p:subTnLst>
                                </p:cTn>
                              </p:par>
                            </p:childTnLst>
                          </p:cTn>
                        </p:par>
                        <p:par>
                          <p:cTn id="175" fill="hold">
                            <p:stCondLst>
                              <p:cond delay="28500"/>
                            </p:stCondLst>
                            <p:childTnLst>
                              <p:par>
                                <p:cTn id="176" presetID="11" presetClass="entr" presetSubtype="0" fill="hold" nodeType="afterEffect">
                                  <p:stCondLst>
                                    <p:cond delay="0"/>
                                  </p:stCondLst>
                                  <p:childTnLst>
                                    <p:set>
                                      <p:cBhvr>
                                        <p:cTn id="177" dur="75">
                                          <p:stCondLst>
                                            <p:cond delay="0"/>
                                          </p:stCondLst>
                                        </p:cTn>
                                        <p:tgtEl>
                                          <p:spTgt spid="316475"/>
                                        </p:tgtEl>
                                        <p:attrNameLst>
                                          <p:attrName>style.visibility</p:attrName>
                                        </p:attrNameLst>
                                      </p:cBhvr>
                                      <p:to>
                                        <p:strVal val="visible"/>
                                      </p:to>
                                    </p:set>
                                  </p:childTnLst>
                                  <p:subTnLst>
                                    <p:set>
                                      <p:cBhvr override="childStyle">
                                        <p:cTn dur="1" fill="hold" display="0" masterRel="sameClick" afterEffect="1">
                                          <p:stCondLst>
                                            <p:cond evt="end" delay="0">
                                              <p:tn val="176"/>
                                            </p:cond>
                                          </p:stCondLst>
                                        </p:cTn>
                                        <p:tgtEl>
                                          <p:spTgt spid="316475"/>
                                        </p:tgtEl>
                                        <p:attrNameLst>
                                          <p:attrName>style.visibility</p:attrName>
                                        </p:attrNameLst>
                                      </p:cBhvr>
                                      <p:to>
                                        <p:strVal val="hidden"/>
                                      </p:to>
                                    </p:set>
                                  </p:subTnLst>
                                </p:cTn>
                              </p:par>
                            </p:childTnLst>
                          </p:cTn>
                        </p:par>
                        <p:par>
                          <p:cTn id="178" fill="hold">
                            <p:stCondLst>
                              <p:cond delay="29000"/>
                            </p:stCondLst>
                            <p:childTnLst>
                              <p:par>
                                <p:cTn id="179" presetID="11" presetClass="entr" presetSubtype="0" fill="hold" nodeType="afterEffect">
                                  <p:stCondLst>
                                    <p:cond delay="0"/>
                                  </p:stCondLst>
                                  <p:childTnLst>
                                    <p:set>
                                      <p:cBhvr>
                                        <p:cTn id="180" dur="75">
                                          <p:stCondLst>
                                            <p:cond delay="0"/>
                                          </p:stCondLst>
                                        </p:cTn>
                                        <p:tgtEl>
                                          <p:spTgt spid="316476"/>
                                        </p:tgtEl>
                                        <p:attrNameLst>
                                          <p:attrName>style.visibility</p:attrName>
                                        </p:attrNameLst>
                                      </p:cBhvr>
                                      <p:to>
                                        <p:strVal val="visible"/>
                                      </p:to>
                                    </p:set>
                                  </p:childTnLst>
                                  <p:subTnLst>
                                    <p:set>
                                      <p:cBhvr override="childStyle">
                                        <p:cTn dur="1" fill="hold" display="0" masterRel="sameClick" afterEffect="1">
                                          <p:stCondLst>
                                            <p:cond evt="end" delay="0">
                                              <p:tn val="179"/>
                                            </p:cond>
                                          </p:stCondLst>
                                        </p:cTn>
                                        <p:tgtEl>
                                          <p:spTgt spid="316476"/>
                                        </p:tgtEl>
                                        <p:attrNameLst>
                                          <p:attrName>style.visibility</p:attrName>
                                        </p:attrNameLst>
                                      </p:cBhvr>
                                      <p:to>
                                        <p:strVal val="hidden"/>
                                      </p:to>
                                    </p:set>
                                  </p:subTnLst>
                                </p:cTn>
                              </p:par>
                            </p:childTnLst>
                          </p:cTn>
                        </p:par>
                        <p:par>
                          <p:cTn id="181" fill="hold">
                            <p:stCondLst>
                              <p:cond delay="29500"/>
                            </p:stCondLst>
                            <p:childTnLst>
                              <p:par>
                                <p:cTn id="182" presetID="11" presetClass="entr" presetSubtype="0" fill="hold" nodeType="afterEffect">
                                  <p:stCondLst>
                                    <p:cond delay="0"/>
                                  </p:stCondLst>
                                  <p:childTnLst>
                                    <p:set>
                                      <p:cBhvr>
                                        <p:cTn id="183" dur="75">
                                          <p:stCondLst>
                                            <p:cond delay="0"/>
                                          </p:stCondLst>
                                        </p:cTn>
                                        <p:tgtEl>
                                          <p:spTgt spid="316477"/>
                                        </p:tgtEl>
                                        <p:attrNameLst>
                                          <p:attrName>style.visibility</p:attrName>
                                        </p:attrNameLst>
                                      </p:cBhvr>
                                      <p:to>
                                        <p:strVal val="visible"/>
                                      </p:to>
                                    </p:set>
                                  </p:childTnLst>
                                  <p:subTnLst>
                                    <p:set>
                                      <p:cBhvr override="childStyle">
                                        <p:cTn dur="1" fill="hold" display="0" masterRel="sameClick" afterEffect="1">
                                          <p:stCondLst>
                                            <p:cond evt="end" delay="0">
                                              <p:tn val="182"/>
                                            </p:cond>
                                          </p:stCondLst>
                                        </p:cTn>
                                        <p:tgtEl>
                                          <p:spTgt spid="316477"/>
                                        </p:tgtEl>
                                        <p:attrNameLst>
                                          <p:attrName>style.visibility</p:attrName>
                                        </p:attrNameLst>
                                      </p:cBhvr>
                                      <p:to>
                                        <p:strVal val="hidden"/>
                                      </p:to>
                                    </p:set>
                                  </p:subTnLst>
                                </p:cTn>
                              </p:par>
                            </p:childTnLst>
                          </p:cTn>
                        </p:par>
                        <p:par>
                          <p:cTn id="184" fill="hold">
                            <p:stCondLst>
                              <p:cond delay="30000"/>
                            </p:stCondLst>
                            <p:childTnLst>
                              <p:par>
                                <p:cTn id="185" presetID="11" presetClass="entr" presetSubtype="0" fill="hold" nodeType="afterEffect">
                                  <p:stCondLst>
                                    <p:cond delay="0"/>
                                  </p:stCondLst>
                                  <p:childTnLst>
                                    <p:set>
                                      <p:cBhvr>
                                        <p:cTn id="186" dur="75">
                                          <p:stCondLst>
                                            <p:cond delay="0"/>
                                          </p:stCondLst>
                                        </p:cTn>
                                        <p:tgtEl>
                                          <p:spTgt spid="316478"/>
                                        </p:tgtEl>
                                        <p:attrNameLst>
                                          <p:attrName>style.visibility</p:attrName>
                                        </p:attrNameLst>
                                      </p:cBhvr>
                                      <p:to>
                                        <p:strVal val="visible"/>
                                      </p:to>
                                    </p:set>
                                  </p:childTnLst>
                                  <p:subTnLst>
                                    <p:set>
                                      <p:cBhvr override="childStyle">
                                        <p:cTn dur="1" fill="hold" display="0" masterRel="sameClick" afterEffect="1">
                                          <p:stCondLst>
                                            <p:cond evt="end" delay="0">
                                              <p:tn val="185"/>
                                            </p:cond>
                                          </p:stCondLst>
                                        </p:cTn>
                                        <p:tgtEl>
                                          <p:spTgt spid="316478"/>
                                        </p:tgtEl>
                                        <p:attrNameLst>
                                          <p:attrName>style.visibility</p:attrName>
                                        </p:attrNameLst>
                                      </p:cBhvr>
                                      <p:to>
                                        <p:strVal val="hidden"/>
                                      </p:to>
                                    </p:set>
                                  </p:subTnLst>
                                </p:cTn>
                              </p:par>
                            </p:childTnLst>
                          </p:cTn>
                        </p:par>
                        <p:par>
                          <p:cTn id="187" fill="hold">
                            <p:stCondLst>
                              <p:cond delay="30500"/>
                            </p:stCondLst>
                            <p:childTnLst>
                              <p:par>
                                <p:cTn id="188" presetID="11" presetClass="entr" presetSubtype="0" fill="hold" nodeType="afterEffect">
                                  <p:stCondLst>
                                    <p:cond delay="0"/>
                                  </p:stCondLst>
                                  <p:childTnLst>
                                    <p:set>
                                      <p:cBhvr>
                                        <p:cTn id="189" dur="75">
                                          <p:stCondLst>
                                            <p:cond delay="0"/>
                                          </p:stCondLst>
                                        </p:cTn>
                                        <p:tgtEl>
                                          <p:spTgt spid="316479"/>
                                        </p:tgtEl>
                                        <p:attrNameLst>
                                          <p:attrName>style.visibility</p:attrName>
                                        </p:attrNameLst>
                                      </p:cBhvr>
                                      <p:to>
                                        <p:strVal val="visible"/>
                                      </p:to>
                                    </p:set>
                                  </p:childTnLst>
                                  <p:subTnLst>
                                    <p:set>
                                      <p:cBhvr override="childStyle">
                                        <p:cTn dur="1" fill="hold" display="0" masterRel="sameClick" afterEffect="1">
                                          <p:stCondLst>
                                            <p:cond evt="end" delay="0">
                                              <p:tn val="188"/>
                                            </p:cond>
                                          </p:stCondLst>
                                        </p:cTn>
                                        <p:tgtEl>
                                          <p:spTgt spid="316479"/>
                                        </p:tgtEl>
                                        <p:attrNameLst>
                                          <p:attrName>style.visibility</p:attrName>
                                        </p:attrNameLst>
                                      </p:cBhvr>
                                      <p:to>
                                        <p:strVal val="hidden"/>
                                      </p:to>
                                    </p:set>
                                  </p:subTnLst>
                                </p:cTn>
                              </p:par>
                            </p:childTnLst>
                          </p:cTn>
                        </p:par>
                        <p:par>
                          <p:cTn id="190" fill="hold">
                            <p:stCondLst>
                              <p:cond delay="31000"/>
                            </p:stCondLst>
                            <p:childTnLst>
                              <p:par>
                                <p:cTn id="191" presetID="11" presetClass="entr" presetSubtype="0" fill="hold" nodeType="afterEffect">
                                  <p:stCondLst>
                                    <p:cond delay="0"/>
                                  </p:stCondLst>
                                  <p:childTnLst>
                                    <p:set>
                                      <p:cBhvr>
                                        <p:cTn id="192" dur="75">
                                          <p:stCondLst>
                                            <p:cond delay="0"/>
                                          </p:stCondLst>
                                        </p:cTn>
                                        <p:tgtEl>
                                          <p:spTgt spid="316480"/>
                                        </p:tgtEl>
                                        <p:attrNameLst>
                                          <p:attrName>style.visibility</p:attrName>
                                        </p:attrNameLst>
                                      </p:cBhvr>
                                      <p:to>
                                        <p:strVal val="visible"/>
                                      </p:to>
                                    </p:set>
                                  </p:childTnLst>
                                  <p:subTnLst>
                                    <p:set>
                                      <p:cBhvr override="childStyle">
                                        <p:cTn dur="1" fill="hold" display="0" masterRel="sameClick" afterEffect="1">
                                          <p:stCondLst>
                                            <p:cond evt="end" delay="0">
                                              <p:tn val="191"/>
                                            </p:cond>
                                          </p:stCondLst>
                                        </p:cTn>
                                        <p:tgtEl>
                                          <p:spTgt spid="316480"/>
                                        </p:tgtEl>
                                        <p:attrNameLst>
                                          <p:attrName>style.visibility</p:attrName>
                                        </p:attrNameLst>
                                      </p:cBhvr>
                                      <p:to>
                                        <p:strVal val="hidden"/>
                                      </p:to>
                                    </p:set>
                                  </p:subTnLst>
                                </p:cTn>
                              </p:par>
                            </p:childTnLst>
                          </p:cTn>
                        </p:par>
                        <p:par>
                          <p:cTn id="193" fill="hold">
                            <p:stCondLst>
                              <p:cond delay="31500"/>
                            </p:stCondLst>
                            <p:childTnLst>
                              <p:par>
                                <p:cTn id="194" presetID="11" presetClass="entr" presetSubtype="0" fill="hold" nodeType="afterEffect">
                                  <p:stCondLst>
                                    <p:cond delay="0"/>
                                  </p:stCondLst>
                                  <p:childTnLst>
                                    <p:set>
                                      <p:cBhvr>
                                        <p:cTn id="195" dur="75">
                                          <p:stCondLst>
                                            <p:cond delay="0"/>
                                          </p:stCondLst>
                                        </p:cTn>
                                        <p:tgtEl>
                                          <p:spTgt spid="316481"/>
                                        </p:tgtEl>
                                        <p:attrNameLst>
                                          <p:attrName>style.visibility</p:attrName>
                                        </p:attrNameLst>
                                      </p:cBhvr>
                                      <p:to>
                                        <p:strVal val="visible"/>
                                      </p:to>
                                    </p:set>
                                  </p:childTnLst>
                                  <p:subTnLst>
                                    <p:set>
                                      <p:cBhvr override="childStyle">
                                        <p:cTn dur="1" fill="hold" display="0" masterRel="sameClick" afterEffect="1">
                                          <p:stCondLst>
                                            <p:cond evt="end" delay="0">
                                              <p:tn val="194"/>
                                            </p:cond>
                                          </p:stCondLst>
                                        </p:cTn>
                                        <p:tgtEl>
                                          <p:spTgt spid="316481"/>
                                        </p:tgtEl>
                                        <p:attrNameLst>
                                          <p:attrName>style.visibility</p:attrName>
                                        </p:attrNameLst>
                                      </p:cBhvr>
                                      <p:to>
                                        <p:strVal val="hidden"/>
                                      </p:to>
                                    </p:set>
                                  </p:subTnLst>
                                </p:cTn>
                              </p:par>
                            </p:childTnLst>
                          </p:cTn>
                        </p:par>
                        <p:par>
                          <p:cTn id="196" fill="hold">
                            <p:stCondLst>
                              <p:cond delay="32000"/>
                            </p:stCondLst>
                            <p:childTnLst>
                              <p:par>
                                <p:cTn id="197" presetID="11" presetClass="entr" presetSubtype="0" fill="hold" nodeType="afterEffect">
                                  <p:stCondLst>
                                    <p:cond delay="0"/>
                                  </p:stCondLst>
                                  <p:childTnLst>
                                    <p:set>
                                      <p:cBhvr>
                                        <p:cTn id="198" dur="75">
                                          <p:stCondLst>
                                            <p:cond delay="0"/>
                                          </p:stCondLst>
                                        </p:cTn>
                                        <p:tgtEl>
                                          <p:spTgt spid="316482"/>
                                        </p:tgtEl>
                                        <p:attrNameLst>
                                          <p:attrName>style.visibility</p:attrName>
                                        </p:attrNameLst>
                                      </p:cBhvr>
                                      <p:to>
                                        <p:strVal val="visible"/>
                                      </p:to>
                                    </p:set>
                                  </p:childTnLst>
                                  <p:subTnLst>
                                    <p:set>
                                      <p:cBhvr override="childStyle">
                                        <p:cTn dur="1" fill="hold" display="0" masterRel="sameClick" afterEffect="1">
                                          <p:stCondLst>
                                            <p:cond evt="end" delay="0">
                                              <p:tn val="197"/>
                                            </p:cond>
                                          </p:stCondLst>
                                        </p:cTn>
                                        <p:tgtEl>
                                          <p:spTgt spid="316482"/>
                                        </p:tgtEl>
                                        <p:attrNameLst>
                                          <p:attrName>style.visibility</p:attrName>
                                        </p:attrNameLst>
                                      </p:cBhvr>
                                      <p:to>
                                        <p:strVal val="hidden"/>
                                      </p:to>
                                    </p:set>
                                  </p:subTnLst>
                                </p:cTn>
                              </p:par>
                            </p:childTnLst>
                          </p:cTn>
                        </p:par>
                        <p:par>
                          <p:cTn id="199" fill="hold">
                            <p:stCondLst>
                              <p:cond delay="32500"/>
                            </p:stCondLst>
                            <p:childTnLst>
                              <p:par>
                                <p:cTn id="200" presetID="11" presetClass="entr" presetSubtype="0" fill="hold" nodeType="afterEffect">
                                  <p:stCondLst>
                                    <p:cond delay="0"/>
                                  </p:stCondLst>
                                  <p:childTnLst>
                                    <p:set>
                                      <p:cBhvr>
                                        <p:cTn id="201" dur="75">
                                          <p:stCondLst>
                                            <p:cond delay="0"/>
                                          </p:stCondLst>
                                        </p:cTn>
                                        <p:tgtEl>
                                          <p:spTgt spid="316483"/>
                                        </p:tgtEl>
                                        <p:attrNameLst>
                                          <p:attrName>style.visibility</p:attrName>
                                        </p:attrNameLst>
                                      </p:cBhvr>
                                      <p:to>
                                        <p:strVal val="visible"/>
                                      </p:to>
                                    </p:set>
                                  </p:childTnLst>
                                  <p:subTnLst>
                                    <p:set>
                                      <p:cBhvr override="childStyle">
                                        <p:cTn dur="1" fill="hold" display="0" masterRel="sameClick" afterEffect="1">
                                          <p:stCondLst>
                                            <p:cond evt="end" delay="0">
                                              <p:tn val="200"/>
                                            </p:cond>
                                          </p:stCondLst>
                                        </p:cTn>
                                        <p:tgtEl>
                                          <p:spTgt spid="316483"/>
                                        </p:tgtEl>
                                        <p:attrNameLst>
                                          <p:attrName>style.visibility</p:attrName>
                                        </p:attrNameLst>
                                      </p:cBhvr>
                                      <p:to>
                                        <p:strVal val="hidden"/>
                                      </p:to>
                                    </p:set>
                                  </p:subTnLst>
                                </p:cTn>
                              </p:par>
                            </p:childTnLst>
                          </p:cTn>
                        </p:par>
                        <p:par>
                          <p:cTn id="202" fill="hold">
                            <p:stCondLst>
                              <p:cond delay="33000"/>
                            </p:stCondLst>
                            <p:childTnLst>
                              <p:par>
                                <p:cTn id="203" presetID="11" presetClass="entr" presetSubtype="0" fill="hold" nodeType="afterEffect">
                                  <p:stCondLst>
                                    <p:cond delay="0"/>
                                  </p:stCondLst>
                                  <p:childTnLst>
                                    <p:set>
                                      <p:cBhvr>
                                        <p:cTn id="204" dur="75">
                                          <p:stCondLst>
                                            <p:cond delay="0"/>
                                          </p:stCondLst>
                                        </p:cTn>
                                        <p:tgtEl>
                                          <p:spTgt spid="316484"/>
                                        </p:tgtEl>
                                        <p:attrNameLst>
                                          <p:attrName>style.visibility</p:attrName>
                                        </p:attrNameLst>
                                      </p:cBhvr>
                                      <p:to>
                                        <p:strVal val="visible"/>
                                      </p:to>
                                    </p:set>
                                  </p:childTnLst>
                                  <p:subTnLst>
                                    <p:set>
                                      <p:cBhvr override="childStyle">
                                        <p:cTn dur="1" fill="hold" display="0" masterRel="sameClick" afterEffect="1">
                                          <p:stCondLst>
                                            <p:cond evt="end" delay="0">
                                              <p:tn val="203"/>
                                            </p:cond>
                                          </p:stCondLst>
                                        </p:cTn>
                                        <p:tgtEl>
                                          <p:spTgt spid="316484"/>
                                        </p:tgtEl>
                                        <p:attrNameLst>
                                          <p:attrName>style.visibility</p:attrName>
                                        </p:attrNameLst>
                                      </p:cBhvr>
                                      <p:to>
                                        <p:strVal val="hidden"/>
                                      </p:to>
                                    </p:set>
                                  </p:subTnLst>
                                </p:cTn>
                              </p:par>
                            </p:childTnLst>
                          </p:cTn>
                        </p:par>
                        <p:par>
                          <p:cTn id="205" fill="hold">
                            <p:stCondLst>
                              <p:cond delay="33500"/>
                            </p:stCondLst>
                            <p:childTnLst>
                              <p:par>
                                <p:cTn id="206" presetID="11" presetClass="entr" presetSubtype="0" fill="hold" nodeType="afterEffect">
                                  <p:stCondLst>
                                    <p:cond delay="0"/>
                                  </p:stCondLst>
                                  <p:childTnLst>
                                    <p:set>
                                      <p:cBhvr>
                                        <p:cTn id="207" dur="75">
                                          <p:stCondLst>
                                            <p:cond delay="0"/>
                                          </p:stCondLst>
                                        </p:cTn>
                                        <p:tgtEl>
                                          <p:spTgt spid="316485"/>
                                        </p:tgtEl>
                                        <p:attrNameLst>
                                          <p:attrName>style.visibility</p:attrName>
                                        </p:attrNameLst>
                                      </p:cBhvr>
                                      <p:to>
                                        <p:strVal val="visible"/>
                                      </p:to>
                                    </p:set>
                                  </p:childTnLst>
                                  <p:subTnLst>
                                    <p:set>
                                      <p:cBhvr override="childStyle">
                                        <p:cTn dur="1" fill="hold" display="0" masterRel="sameClick" afterEffect="1">
                                          <p:stCondLst>
                                            <p:cond evt="end" delay="0">
                                              <p:tn val="206"/>
                                            </p:cond>
                                          </p:stCondLst>
                                        </p:cTn>
                                        <p:tgtEl>
                                          <p:spTgt spid="316485"/>
                                        </p:tgtEl>
                                        <p:attrNameLst>
                                          <p:attrName>style.visibility</p:attrName>
                                        </p:attrNameLst>
                                      </p:cBhvr>
                                      <p:to>
                                        <p:strVal val="hidden"/>
                                      </p:to>
                                    </p:set>
                                  </p:subTnLst>
                                </p:cTn>
                              </p:par>
                            </p:childTnLst>
                          </p:cTn>
                        </p:par>
                        <p:par>
                          <p:cTn id="208" fill="hold">
                            <p:stCondLst>
                              <p:cond delay="34000"/>
                            </p:stCondLst>
                            <p:childTnLst>
                              <p:par>
                                <p:cTn id="209" presetID="11" presetClass="entr" presetSubtype="0" fill="hold" nodeType="afterEffect">
                                  <p:stCondLst>
                                    <p:cond delay="0"/>
                                  </p:stCondLst>
                                  <p:childTnLst>
                                    <p:set>
                                      <p:cBhvr>
                                        <p:cTn id="210" dur="75">
                                          <p:stCondLst>
                                            <p:cond delay="0"/>
                                          </p:stCondLst>
                                        </p:cTn>
                                        <p:tgtEl>
                                          <p:spTgt spid="316486"/>
                                        </p:tgtEl>
                                        <p:attrNameLst>
                                          <p:attrName>style.visibility</p:attrName>
                                        </p:attrNameLst>
                                      </p:cBhvr>
                                      <p:to>
                                        <p:strVal val="visible"/>
                                      </p:to>
                                    </p:set>
                                  </p:childTnLst>
                                  <p:subTnLst>
                                    <p:set>
                                      <p:cBhvr override="childStyle">
                                        <p:cTn dur="1" fill="hold" display="0" masterRel="sameClick" afterEffect="1">
                                          <p:stCondLst>
                                            <p:cond evt="end" delay="0">
                                              <p:tn val="209"/>
                                            </p:cond>
                                          </p:stCondLst>
                                        </p:cTn>
                                        <p:tgtEl>
                                          <p:spTgt spid="316486"/>
                                        </p:tgtEl>
                                        <p:attrNameLst>
                                          <p:attrName>style.visibility</p:attrName>
                                        </p:attrNameLst>
                                      </p:cBhvr>
                                      <p:to>
                                        <p:strVal val="hidden"/>
                                      </p:to>
                                    </p:set>
                                  </p:subTnLst>
                                </p:cTn>
                              </p:par>
                            </p:childTnLst>
                          </p:cTn>
                        </p:par>
                        <p:par>
                          <p:cTn id="211" fill="hold">
                            <p:stCondLst>
                              <p:cond delay="34500"/>
                            </p:stCondLst>
                            <p:childTnLst>
                              <p:par>
                                <p:cTn id="212" presetID="11" presetClass="entr" presetSubtype="0" fill="hold" nodeType="afterEffect">
                                  <p:stCondLst>
                                    <p:cond delay="0"/>
                                  </p:stCondLst>
                                  <p:childTnLst>
                                    <p:set>
                                      <p:cBhvr>
                                        <p:cTn id="213" dur="75">
                                          <p:stCondLst>
                                            <p:cond delay="0"/>
                                          </p:stCondLst>
                                        </p:cTn>
                                        <p:tgtEl>
                                          <p:spTgt spid="316487"/>
                                        </p:tgtEl>
                                        <p:attrNameLst>
                                          <p:attrName>style.visibility</p:attrName>
                                        </p:attrNameLst>
                                      </p:cBhvr>
                                      <p:to>
                                        <p:strVal val="visible"/>
                                      </p:to>
                                    </p:set>
                                  </p:childTnLst>
                                  <p:subTnLst>
                                    <p:set>
                                      <p:cBhvr override="childStyle">
                                        <p:cTn dur="1" fill="hold" display="0" masterRel="sameClick" afterEffect="1">
                                          <p:stCondLst>
                                            <p:cond evt="end" delay="0">
                                              <p:tn val="212"/>
                                            </p:cond>
                                          </p:stCondLst>
                                        </p:cTn>
                                        <p:tgtEl>
                                          <p:spTgt spid="316487"/>
                                        </p:tgtEl>
                                        <p:attrNameLst>
                                          <p:attrName>style.visibility</p:attrName>
                                        </p:attrNameLst>
                                      </p:cBhvr>
                                      <p:to>
                                        <p:strVal val="hidden"/>
                                      </p:to>
                                    </p:set>
                                  </p:subTnLst>
                                </p:cTn>
                              </p:par>
                            </p:childTnLst>
                          </p:cTn>
                        </p:par>
                        <p:par>
                          <p:cTn id="214" fill="hold">
                            <p:stCondLst>
                              <p:cond delay="35000"/>
                            </p:stCondLst>
                            <p:childTnLst>
                              <p:par>
                                <p:cTn id="215" presetID="11" presetClass="entr" presetSubtype="0" fill="hold" nodeType="afterEffect">
                                  <p:stCondLst>
                                    <p:cond delay="0"/>
                                  </p:stCondLst>
                                  <p:childTnLst>
                                    <p:set>
                                      <p:cBhvr>
                                        <p:cTn id="216" dur="75">
                                          <p:stCondLst>
                                            <p:cond delay="0"/>
                                          </p:stCondLst>
                                        </p:cTn>
                                        <p:tgtEl>
                                          <p:spTgt spid="316488"/>
                                        </p:tgtEl>
                                        <p:attrNameLst>
                                          <p:attrName>style.visibility</p:attrName>
                                        </p:attrNameLst>
                                      </p:cBhvr>
                                      <p:to>
                                        <p:strVal val="visible"/>
                                      </p:to>
                                    </p:set>
                                  </p:childTnLst>
                                  <p:subTnLst>
                                    <p:set>
                                      <p:cBhvr override="childStyle">
                                        <p:cTn dur="1" fill="hold" display="0" masterRel="sameClick" afterEffect="1">
                                          <p:stCondLst>
                                            <p:cond evt="end" delay="0">
                                              <p:tn val="215"/>
                                            </p:cond>
                                          </p:stCondLst>
                                        </p:cTn>
                                        <p:tgtEl>
                                          <p:spTgt spid="316488"/>
                                        </p:tgtEl>
                                        <p:attrNameLst>
                                          <p:attrName>style.visibility</p:attrName>
                                        </p:attrNameLst>
                                      </p:cBhvr>
                                      <p:to>
                                        <p:strVal val="hidden"/>
                                      </p:to>
                                    </p:set>
                                  </p:subTnLst>
                                </p:cTn>
                              </p:par>
                            </p:childTnLst>
                          </p:cTn>
                        </p:par>
                        <p:par>
                          <p:cTn id="217" fill="hold">
                            <p:stCondLst>
                              <p:cond delay="35500"/>
                            </p:stCondLst>
                            <p:childTnLst>
                              <p:par>
                                <p:cTn id="218" presetID="11" presetClass="entr" presetSubtype="0" fill="hold" nodeType="afterEffect">
                                  <p:stCondLst>
                                    <p:cond delay="0"/>
                                  </p:stCondLst>
                                  <p:childTnLst>
                                    <p:set>
                                      <p:cBhvr>
                                        <p:cTn id="219" dur="75">
                                          <p:stCondLst>
                                            <p:cond delay="0"/>
                                          </p:stCondLst>
                                        </p:cTn>
                                        <p:tgtEl>
                                          <p:spTgt spid="316489"/>
                                        </p:tgtEl>
                                        <p:attrNameLst>
                                          <p:attrName>style.visibility</p:attrName>
                                        </p:attrNameLst>
                                      </p:cBhvr>
                                      <p:to>
                                        <p:strVal val="visible"/>
                                      </p:to>
                                    </p:set>
                                  </p:childTnLst>
                                  <p:subTnLst>
                                    <p:set>
                                      <p:cBhvr override="childStyle">
                                        <p:cTn dur="1" fill="hold" display="0" masterRel="sameClick" afterEffect="1">
                                          <p:stCondLst>
                                            <p:cond evt="end" delay="0">
                                              <p:tn val="218"/>
                                            </p:cond>
                                          </p:stCondLst>
                                        </p:cTn>
                                        <p:tgtEl>
                                          <p:spTgt spid="316489"/>
                                        </p:tgtEl>
                                        <p:attrNameLst>
                                          <p:attrName>style.visibility</p:attrName>
                                        </p:attrNameLst>
                                      </p:cBhvr>
                                      <p:to>
                                        <p:strVal val="hidden"/>
                                      </p:to>
                                    </p:set>
                                  </p:subTnLst>
                                </p:cTn>
                              </p:par>
                            </p:childTnLst>
                          </p:cTn>
                        </p:par>
                        <p:par>
                          <p:cTn id="220" fill="hold">
                            <p:stCondLst>
                              <p:cond delay="36000"/>
                            </p:stCondLst>
                            <p:childTnLst>
                              <p:par>
                                <p:cTn id="221" presetID="11" presetClass="entr" presetSubtype="0" fill="hold" nodeType="afterEffect">
                                  <p:stCondLst>
                                    <p:cond delay="0"/>
                                  </p:stCondLst>
                                  <p:childTnLst>
                                    <p:set>
                                      <p:cBhvr>
                                        <p:cTn id="222" dur="75">
                                          <p:stCondLst>
                                            <p:cond delay="0"/>
                                          </p:stCondLst>
                                        </p:cTn>
                                        <p:tgtEl>
                                          <p:spTgt spid="316490"/>
                                        </p:tgtEl>
                                        <p:attrNameLst>
                                          <p:attrName>style.visibility</p:attrName>
                                        </p:attrNameLst>
                                      </p:cBhvr>
                                      <p:to>
                                        <p:strVal val="visible"/>
                                      </p:to>
                                    </p:set>
                                  </p:childTnLst>
                                  <p:subTnLst>
                                    <p:set>
                                      <p:cBhvr override="childStyle">
                                        <p:cTn dur="1" fill="hold" display="0" masterRel="sameClick" afterEffect="1">
                                          <p:stCondLst>
                                            <p:cond evt="end" delay="0">
                                              <p:tn val="221"/>
                                            </p:cond>
                                          </p:stCondLst>
                                        </p:cTn>
                                        <p:tgtEl>
                                          <p:spTgt spid="316490"/>
                                        </p:tgtEl>
                                        <p:attrNameLst>
                                          <p:attrName>style.visibility</p:attrName>
                                        </p:attrNameLst>
                                      </p:cBhvr>
                                      <p:to>
                                        <p:strVal val="hidden"/>
                                      </p:to>
                                    </p:set>
                                  </p:subTnLst>
                                </p:cTn>
                              </p:par>
                            </p:childTnLst>
                          </p:cTn>
                        </p:par>
                        <p:par>
                          <p:cTn id="223" fill="hold">
                            <p:stCondLst>
                              <p:cond delay="36500"/>
                            </p:stCondLst>
                            <p:childTnLst>
                              <p:par>
                                <p:cTn id="224" presetID="11" presetClass="entr" presetSubtype="0" fill="hold" nodeType="afterEffect">
                                  <p:stCondLst>
                                    <p:cond delay="0"/>
                                  </p:stCondLst>
                                  <p:childTnLst>
                                    <p:set>
                                      <p:cBhvr>
                                        <p:cTn id="225" dur="75">
                                          <p:stCondLst>
                                            <p:cond delay="0"/>
                                          </p:stCondLst>
                                        </p:cTn>
                                        <p:tgtEl>
                                          <p:spTgt spid="316491"/>
                                        </p:tgtEl>
                                        <p:attrNameLst>
                                          <p:attrName>style.visibility</p:attrName>
                                        </p:attrNameLst>
                                      </p:cBhvr>
                                      <p:to>
                                        <p:strVal val="visible"/>
                                      </p:to>
                                    </p:set>
                                  </p:childTnLst>
                                  <p:subTnLst>
                                    <p:set>
                                      <p:cBhvr override="childStyle">
                                        <p:cTn dur="1" fill="hold" display="0" masterRel="sameClick" afterEffect="1">
                                          <p:stCondLst>
                                            <p:cond evt="end" delay="0">
                                              <p:tn val="224"/>
                                            </p:cond>
                                          </p:stCondLst>
                                        </p:cTn>
                                        <p:tgtEl>
                                          <p:spTgt spid="316491"/>
                                        </p:tgtEl>
                                        <p:attrNameLst>
                                          <p:attrName>style.visibility</p:attrName>
                                        </p:attrNameLst>
                                      </p:cBhvr>
                                      <p:to>
                                        <p:strVal val="hidden"/>
                                      </p:to>
                                    </p:set>
                                  </p:subTnLst>
                                </p:cTn>
                              </p:par>
                            </p:childTnLst>
                          </p:cTn>
                        </p:par>
                        <p:par>
                          <p:cTn id="226" fill="hold">
                            <p:stCondLst>
                              <p:cond delay="37000"/>
                            </p:stCondLst>
                            <p:childTnLst>
                              <p:par>
                                <p:cTn id="227" presetID="11" presetClass="entr" presetSubtype="0" fill="hold" nodeType="afterEffect">
                                  <p:stCondLst>
                                    <p:cond delay="0"/>
                                  </p:stCondLst>
                                  <p:childTnLst>
                                    <p:set>
                                      <p:cBhvr>
                                        <p:cTn id="228" dur="75">
                                          <p:stCondLst>
                                            <p:cond delay="0"/>
                                          </p:stCondLst>
                                        </p:cTn>
                                        <p:tgtEl>
                                          <p:spTgt spid="316492"/>
                                        </p:tgtEl>
                                        <p:attrNameLst>
                                          <p:attrName>style.visibility</p:attrName>
                                        </p:attrNameLst>
                                      </p:cBhvr>
                                      <p:to>
                                        <p:strVal val="visible"/>
                                      </p:to>
                                    </p:set>
                                  </p:childTnLst>
                                  <p:subTnLst>
                                    <p:set>
                                      <p:cBhvr override="childStyle">
                                        <p:cTn dur="1" fill="hold" display="0" masterRel="sameClick" afterEffect="1">
                                          <p:stCondLst>
                                            <p:cond evt="end" delay="0">
                                              <p:tn val="227"/>
                                            </p:cond>
                                          </p:stCondLst>
                                        </p:cTn>
                                        <p:tgtEl>
                                          <p:spTgt spid="316492"/>
                                        </p:tgtEl>
                                        <p:attrNameLst>
                                          <p:attrName>style.visibility</p:attrName>
                                        </p:attrNameLst>
                                      </p:cBhvr>
                                      <p:to>
                                        <p:strVal val="hidden"/>
                                      </p:to>
                                    </p:set>
                                  </p:subTnLst>
                                </p:cTn>
                              </p:par>
                            </p:childTnLst>
                          </p:cTn>
                        </p:par>
                        <p:par>
                          <p:cTn id="229" fill="hold">
                            <p:stCondLst>
                              <p:cond delay="37500"/>
                            </p:stCondLst>
                            <p:childTnLst>
                              <p:par>
                                <p:cTn id="230" presetID="11" presetClass="entr" presetSubtype="0" fill="hold" nodeType="afterEffect">
                                  <p:stCondLst>
                                    <p:cond delay="0"/>
                                  </p:stCondLst>
                                  <p:childTnLst>
                                    <p:set>
                                      <p:cBhvr>
                                        <p:cTn id="231" dur="75">
                                          <p:stCondLst>
                                            <p:cond delay="0"/>
                                          </p:stCondLst>
                                        </p:cTn>
                                        <p:tgtEl>
                                          <p:spTgt spid="316493"/>
                                        </p:tgtEl>
                                        <p:attrNameLst>
                                          <p:attrName>style.visibility</p:attrName>
                                        </p:attrNameLst>
                                      </p:cBhvr>
                                      <p:to>
                                        <p:strVal val="visible"/>
                                      </p:to>
                                    </p:set>
                                  </p:childTnLst>
                                  <p:subTnLst>
                                    <p:set>
                                      <p:cBhvr override="childStyle">
                                        <p:cTn dur="1" fill="hold" display="0" masterRel="sameClick" afterEffect="1">
                                          <p:stCondLst>
                                            <p:cond evt="end" delay="0">
                                              <p:tn val="230"/>
                                            </p:cond>
                                          </p:stCondLst>
                                        </p:cTn>
                                        <p:tgtEl>
                                          <p:spTgt spid="316493"/>
                                        </p:tgtEl>
                                        <p:attrNameLst>
                                          <p:attrName>style.visibility</p:attrName>
                                        </p:attrNameLst>
                                      </p:cBhvr>
                                      <p:to>
                                        <p:strVal val="hidden"/>
                                      </p:to>
                                    </p:set>
                                  </p:subTnLst>
                                </p:cTn>
                              </p:par>
                            </p:childTnLst>
                          </p:cTn>
                        </p:par>
                        <p:par>
                          <p:cTn id="232" fill="hold">
                            <p:stCondLst>
                              <p:cond delay="38000"/>
                            </p:stCondLst>
                            <p:childTnLst>
                              <p:par>
                                <p:cTn id="233" presetID="11" presetClass="entr" presetSubtype="0" fill="hold" nodeType="afterEffect">
                                  <p:stCondLst>
                                    <p:cond delay="0"/>
                                  </p:stCondLst>
                                  <p:childTnLst>
                                    <p:set>
                                      <p:cBhvr>
                                        <p:cTn id="234" dur="75">
                                          <p:stCondLst>
                                            <p:cond delay="0"/>
                                          </p:stCondLst>
                                        </p:cTn>
                                        <p:tgtEl>
                                          <p:spTgt spid="316494"/>
                                        </p:tgtEl>
                                        <p:attrNameLst>
                                          <p:attrName>style.visibility</p:attrName>
                                        </p:attrNameLst>
                                      </p:cBhvr>
                                      <p:to>
                                        <p:strVal val="visible"/>
                                      </p:to>
                                    </p:set>
                                  </p:childTnLst>
                                  <p:subTnLst>
                                    <p:set>
                                      <p:cBhvr override="childStyle">
                                        <p:cTn dur="1" fill="hold" display="0" masterRel="sameClick" afterEffect="1">
                                          <p:stCondLst>
                                            <p:cond evt="end" delay="0">
                                              <p:tn val="233"/>
                                            </p:cond>
                                          </p:stCondLst>
                                        </p:cTn>
                                        <p:tgtEl>
                                          <p:spTgt spid="316494"/>
                                        </p:tgtEl>
                                        <p:attrNameLst>
                                          <p:attrName>style.visibility</p:attrName>
                                        </p:attrNameLst>
                                      </p:cBhvr>
                                      <p:to>
                                        <p:strVal val="hidden"/>
                                      </p:to>
                                    </p:set>
                                  </p:subTnLst>
                                </p:cTn>
                              </p:par>
                            </p:childTnLst>
                          </p:cTn>
                        </p:par>
                        <p:par>
                          <p:cTn id="235" fill="hold">
                            <p:stCondLst>
                              <p:cond delay="38500"/>
                            </p:stCondLst>
                            <p:childTnLst>
                              <p:par>
                                <p:cTn id="236" presetID="11" presetClass="entr" presetSubtype="0" fill="hold" nodeType="afterEffect">
                                  <p:stCondLst>
                                    <p:cond delay="0"/>
                                  </p:stCondLst>
                                  <p:childTnLst>
                                    <p:set>
                                      <p:cBhvr>
                                        <p:cTn id="237" dur="75">
                                          <p:stCondLst>
                                            <p:cond delay="0"/>
                                          </p:stCondLst>
                                        </p:cTn>
                                        <p:tgtEl>
                                          <p:spTgt spid="316495"/>
                                        </p:tgtEl>
                                        <p:attrNameLst>
                                          <p:attrName>style.visibility</p:attrName>
                                        </p:attrNameLst>
                                      </p:cBhvr>
                                      <p:to>
                                        <p:strVal val="visible"/>
                                      </p:to>
                                    </p:set>
                                  </p:childTnLst>
                                  <p:subTnLst>
                                    <p:set>
                                      <p:cBhvr override="childStyle">
                                        <p:cTn dur="1" fill="hold" display="0" masterRel="sameClick" afterEffect="1">
                                          <p:stCondLst>
                                            <p:cond evt="end" delay="0">
                                              <p:tn val="236"/>
                                            </p:cond>
                                          </p:stCondLst>
                                        </p:cTn>
                                        <p:tgtEl>
                                          <p:spTgt spid="316495"/>
                                        </p:tgtEl>
                                        <p:attrNameLst>
                                          <p:attrName>style.visibility</p:attrName>
                                        </p:attrNameLst>
                                      </p:cBhvr>
                                      <p:to>
                                        <p:strVal val="hidden"/>
                                      </p:to>
                                    </p:set>
                                  </p:subTnLst>
                                </p:cTn>
                              </p:par>
                            </p:childTnLst>
                          </p:cTn>
                        </p:par>
                        <p:par>
                          <p:cTn id="238" fill="hold">
                            <p:stCondLst>
                              <p:cond delay="39000"/>
                            </p:stCondLst>
                            <p:childTnLst>
                              <p:par>
                                <p:cTn id="239" presetID="11" presetClass="entr" presetSubtype="0" fill="hold" nodeType="afterEffect">
                                  <p:stCondLst>
                                    <p:cond delay="0"/>
                                  </p:stCondLst>
                                  <p:childTnLst>
                                    <p:set>
                                      <p:cBhvr>
                                        <p:cTn id="240" dur="75">
                                          <p:stCondLst>
                                            <p:cond delay="0"/>
                                          </p:stCondLst>
                                        </p:cTn>
                                        <p:tgtEl>
                                          <p:spTgt spid="316496"/>
                                        </p:tgtEl>
                                        <p:attrNameLst>
                                          <p:attrName>style.visibility</p:attrName>
                                        </p:attrNameLst>
                                      </p:cBhvr>
                                      <p:to>
                                        <p:strVal val="visible"/>
                                      </p:to>
                                    </p:set>
                                  </p:childTnLst>
                                  <p:subTnLst>
                                    <p:set>
                                      <p:cBhvr override="childStyle">
                                        <p:cTn dur="1" fill="hold" display="0" masterRel="sameClick" afterEffect="1">
                                          <p:stCondLst>
                                            <p:cond evt="end" delay="0">
                                              <p:tn val="239"/>
                                            </p:cond>
                                          </p:stCondLst>
                                        </p:cTn>
                                        <p:tgtEl>
                                          <p:spTgt spid="316496"/>
                                        </p:tgtEl>
                                        <p:attrNameLst>
                                          <p:attrName>style.visibility</p:attrName>
                                        </p:attrNameLst>
                                      </p:cBhvr>
                                      <p:to>
                                        <p:strVal val="hidden"/>
                                      </p:to>
                                    </p:set>
                                  </p:subTnLst>
                                </p:cTn>
                              </p:par>
                            </p:childTnLst>
                          </p:cTn>
                        </p:par>
                        <p:par>
                          <p:cTn id="241" fill="hold">
                            <p:stCondLst>
                              <p:cond delay="39500"/>
                            </p:stCondLst>
                            <p:childTnLst>
                              <p:par>
                                <p:cTn id="242" presetID="11" presetClass="entr" presetSubtype="0" fill="hold" nodeType="afterEffect">
                                  <p:stCondLst>
                                    <p:cond delay="0"/>
                                  </p:stCondLst>
                                  <p:childTnLst>
                                    <p:set>
                                      <p:cBhvr>
                                        <p:cTn id="243" dur="75">
                                          <p:stCondLst>
                                            <p:cond delay="0"/>
                                          </p:stCondLst>
                                        </p:cTn>
                                        <p:tgtEl>
                                          <p:spTgt spid="316497"/>
                                        </p:tgtEl>
                                        <p:attrNameLst>
                                          <p:attrName>style.visibility</p:attrName>
                                        </p:attrNameLst>
                                      </p:cBhvr>
                                      <p:to>
                                        <p:strVal val="visible"/>
                                      </p:to>
                                    </p:set>
                                  </p:childTnLst>
                                  <p:subTnLst>
                                    <p:set>
                                      <p:cBhvr override="childStyle">
                                        <p:cTn dur="1" fill="hold" display="0" masterRel="sameClick" afterEffect="1">
                                          <p:stCondLst>
                                            <p:cond evt="end" delay="0">
                                              <p:tn val="242"/>
                                            </p:cond>
                                          </p:stCondLst>
                                        </p:cTn>
                                        <p:tgtEl>
                                          <p:spTgt spid="316497"/>
                                        </p:tgtEl>
                                        <p:attrNameLst>
                                          <p:attrName>style.visibility</p:attrName>
                                        </p:attrNameLst>
                                      </p:cBhvr>
                                      <p:to>
                                        <p:strVal val="hidden"/>
                                      </p:to>
                                    </p:set>
                                  </p:subTnLst>
                                </p:cTn>
                              </p:par>
                            </p:childTnLst>
                          </p:cTn>
                        </p:par>
                        <p:par>
                          <p:cTn id="244" fill="hold">
                            <p:stCondLst>
                              <p:cond delay="40000"/>
                            </p:stCondLst>
                            <p:childTnLst>
                              <p:par>
                                <p:cTn id="245" presetID="11" presetClass="entr" presetSubtype="0" fill="hold" nodeType="afterEffect">
                                  <p:stCondLst>
                                    <p:cond delay="0"/>
                                  </p:stCondLst>
                                  <p:childTnLst>
                                    <p:set>
                                      <p:cBhvr>
                                        <p:cTn id="246" dur="75">
                                          <p:stCondLst>
                                            <p:cond delay="0"/>
                                          </p:stCondLst>
                                        </p:cTn>
                                        <p:tgtEl>
                                          <p:spTgt spid="316498"/>
                                        </p:tgtEl>
                                        <p:attrNameLst>
                                          <p:attrName>style.visibility</p:attrName>
                                        </p:attrNameLst>
                                      </p:cBhvr>
                                      <p:to>
                                        <p:strVal val="visible"/>
                                      </p:to>
                                    </p:set>
                                  </p:childTnLst>
                                  <p:subTnLst>
                                    <p:set>
                                      <p:cBhvr override="childStyle">
                                        <p:cTn dur="1" fill="hold" display="0" masterRel="sameClick" afterEffect="1">
                                          <p:stCondLst>
                                            <p:cond evt="end" delay="0">
                                              <p:tn val="245"/>
                                            </p:cond>
                                          </p:stCondLst>
                                        </p:cTn>
                                        <p:tgtEl>
                                          <p:spTgt spid="316498"/>
                                        </p:tgtEl>
                                        <p:attrNameLst>
                                          <p:attrName>style.visibility</p:attrName>
                                        </p:attrNameLst>
                                      </p:cBhvr>
                                      <p:to>
                                        <p:strVal val="hidden"/>
                                      </p:to>
                                    </p:set>
                                  </p:subTnLst>
                                </p:cTn>
                              </p:par>
                            </p:childTnLst>
                          </p:cTn>
                        </p:par>
                        <p:par>
                          <p:cTn id="247" fill="hold">
                            <p:stCondLst>
                              <p:cond delay="40500"/>
                            </p:stCondLst>
                            <p:childTnLst>
                              <p:par>
                                <p:cTn id="248" presetID="11" presetClass="entr" presetSubtype="0" fill="hold" nodeType="afterEffect">
                                  <p:stCondLst>
                                    <p:cond delay="0"/>
                                  </p:stCondLst>
                                  <p:childTnLst>
                                    <p:set>
                                      <p:cBhvr>
                                        <p:cTn id="249" dur="75">
                                          <p:stCondLst>
                                            <p:cond delay="0"/>
                                          </p:stCondLst>
                                        </p:cTn>
                                        <p:tgtEl>
                                          <p:spTgt spid="316499"/>
                                        </p:tgtEl>
                                        <p:attrNameLst>
                                          <p:attrName>style.visibility</p:attrName>
                                        </p:attrNameLst>
                                      </p:cBhvr>
                                      <p:to>
                                        <p:strVal val="visible"/>
                                      </p:to>
                                    </p:set>
                                  </p:childTnLst>
                                  <p:subTnLst>
                                    <p:set>
                                      <p:cBhvr override="childStyle">
                                        <p:cTn dur="1" fill="hold" display="0" masterRel="sameClick" afterEffect="1">
                                          <p:stCondLst>
                                            <p:cond evt="end" delay="0">
                                              <p:tn val="248"/>
                                            </p:cond>
                                          </p:stCondLst>
                                        </p:cTn>
                                        <p:tgtEl>
                                          <p:spTgt spid="316499"/>
                                        </p:tgtEl>
                                        <p:attrNameLst>
                                          <p:attrName>style.visibility</p:attrName>
                                        </p:attrNameLst>
                                      </p:cBhvr>
                                      <p:to>
                                        <p:strVal val="hidden"/>
                                      </p:to>
                                    </p:set>
                                  </p:subTnLst>
                                </p:cTn>
                              </p:par>
                            </p:childTnLst>
                          </p:cTn>
                        </p:par>
                        <p:par>
                          <p:cTn id="250" fill="hold">
                            <p:stCondLst>
                              <p:cond delay="41000"/>
                            </p:stCondLst>
                            <p:childTnLst>
                              <p:par>
                                <p:cTn id="251" presetID="11" presetClass="entr" presetSubtype="0" fill="hold" nodeType="afterEffect">
                                  <p:stCondLst>
                                    <p:cond delay="0"/>
                                  </p:stCondLst>
                                  <p:childTnLst>
                                    <p:set>
                                      <p:cBhvr>
                                        <p:cTn id="252" dur="75">
                                          <p:stCondLst>
                                            <p:cond delay="0"/>
                                          </p:stCondLst>
                                        </p:cTn>
                                        <p:tgtEl>
                                          <p:spTgt spid="316500"/>
                                        </p:tgtEl>
                                        <p:attrNameLst>
                                          <p:attrName>style.visibility</p:attrName>
                                        </p:attrNameLst>
                                      </p:cBhvr>
                                      <p:to>
                                        <p:strVal val="visible"/>
                                      </p:to>
                                    </p:set>
                                  </p:childTnLst>
                                  <p:subTnLst>
                                    <p:set>
                                      <p:cBhvr override="childStyle">
                                        <p:cTn dur="1" fill="hold" display="0" masterRel="sameClick" afterEffect="1">
                                          <p:stCondLst>
                                            <p:cond evt="end" delay="0">
                                              <p:tn val="251"/>
                                            </p:cond>
                                          </p:stCondLst>
                                        </p:cTn>
                                        <p:tgtEl>
                                          <p:spTgt spid="316500"/>
                                        </p:tgtEl>
                                        <p:attrNameLst>
                                          <p:attrName>style.visibility</p:attrName>
                                        </p:attrNameLst>
                                      </p:cBhvr>
                                      <p:to>
                                        <p:strVal val="hidden"/>
                                      </p:to>
                                    </p:set>
                                  </p:subTnLst>
                                </p:cTn>
                              </p:par>
                            </p:childTnLst>
                          </p:cTn>
                        </p:par>
                        <p:par>
                          <p:cTn id="253" fill="hold">
                            <p:stCondLst>
                              <p:cond delay="41500"/>
                            </p:stCondLst>
                            <p:childTnLst>
                              <p:par>
                                <p:cTn id="254" presetID="11" presetClass="entr" presetSubtype="0" fill="hold" nodeType="afterEffect">
                                  <p:stCondLst>
                                    <p:cond delay="0"/>
                                  </p:stCondLst>
                                  <p:childTnLst>
                                    <p:set>
                                      <p:cBhvr>
                                        <p:cTn id="255" dur="75">
                                          <p:stCondLst>
                                            <p:cond delay="0"/>
                                          </p:stCondLst>
                                        </p:cTn>
                                        <p:tgtEl>
                                          <p:spTgt spid="316501"/>
                                        </p:tgtEl>
                                        <p:attrNameLst>
                                          <p:attrName>style.visibility</p:attrName>
                                        </p:attrNameLst>
                                      </p:cBhvr>
                                      <p:to>
                                        <p:strVal val="visible"/>
                                      </p:to>
                                    </p:set>
                                  </p:childTnLst>
                                  <p:subTnLst>
                                    <p:set>
                                      <p:cBhvr override="childStyle">
                                        <p:cTn dur="1" fill="hold" display="0" masterRel="sameClick" afterEffect="1">
                                          <p:stCondLst>
                                            <p:cond evt="end" delay="0">
                                              <p:tn val="254"/>
                                            </p:cond>
                                          </p:stCondLst>
                                        </p:cTn>
                                        <p:tgtEl>
                                          <p:spTgt spid="316501"/>
                                        </p:tgtEl>
                                        <p:attrNameLst>
                                          <p:attrName>style.visibility</p:attrName>
                                        </p:attrNameLst>
                                      </p:cBhvr>
                                      <p:to>
                                        <p:strVal val="hidden"/>
                                      </p:to>
                                    </p:set>
                                  </p:subTnLst>
                                </p:cTn>
                              </p:par>
                            </p:childTnLst>
                          </p:cTn>
                        </p:par>
                        <p:par>
                          <p:cTn id="256" fill="hold">
                            <p:stCondLst>
                              <p:cond delay="42000"/>
                            </p:stCondLst>
                            <p:childTnLst>
                              <p:par>
                                <p:cTn id="257" presetID="11" presetClass="entr" presetSubtype="0" fill="hold" nodeType="afterEffect">
                                  <p:stCondLst>
                                    <p:cond delay="0"/>
                                  </p:stCondLst>
                                  <p:childTnLst>
                                    <p:set>
                                      <p:cBhvr>
                                        <p:cTn id="258" dur="75">
                                          <p:stCondLst>
                                            <p:cond delay="0"/>
                                          </p:stCondLst>
                                        </p:cTn>
                                        <p:tgtEl>
                                          <p:spTgt spid="316502"/>
                                        </p:tgtEl>
                                        <p:attrNameLst>
                                          <p:attrName>style.visibility</p:attrName>
                                        </p:attrNameLst>
                                      </p:cBhvr>
                                      <p:to>
                                        <p:strVal val="visible"/>
                                      </p:to>
                                    </p:set>
                                  </p:childTnLst>
                                  <p:subTnLst>
                                    <p:set>
                                      <p:cBhvr override="childStyle">
                                        <p:cTn dur="1" fill="hold" display="0" masterRel="sameClick" afterEffect="1">
                                          <p:stCondLst>
                                            <p:cond evt="end" delay="0">
                                              <p:tn val="257"/>
                                            </p:cond>
                                          </p:stCondLst>
                                        </p:cTn>
                                        <p:tgtEl>
                                          <p:spTgt spid="316502"/>
                                        </p:tgtEl>
                                        <p:attrNameLst>
                                          <p:attrName>style.visibility</p:attrName>
                                        </p:attrNameLst>
                                      </p:cBhvr>
                                      <p:to>
                                        <p:strVal val="hidden"/>
                                      </p:to>
                                    </p:set>
                                  </p:subTnLst>
                                </p:cTn>
                              </p:par>
                            </p:childTnLst>
                          </p:cTn>
                        </p:par>
                        <p:par>
                          <p:cTn id="259" fill="hold">
                            <p:stCondLst>
                              <p:cond delay="42500"/>
                            </p:stCondLst>
                            <p:childTnLst>
                              <p:par>
                                <p:cTn id="260" presetID="11" presetClass="entr" presetSubtype="0" fill="hold" nodeType="afterEffect">
                                  <p:stCondLst>
                                    <p:cond delay="0"/>
                                  </p:stCondLst>
                                  <p:childTnLst>
                                    <p:set>
                                      <p:cBhvr>
                                        <p:cTn id="261" dur="75">
                                          <p:stCondLst>
                                            <p:cond delay="0"/>
                                          </p:stCondLst>
                                        </p:cTn>
                                        <p:tgtEl>
                                          <p:spTgt spid="316503"/>
                                        </p:tgtEl>
                                        <p:attrNameLst>
                                          <p:attrName>style.visibility</p:attrName>
                                        </p:attrNameLst>
                                      </p:cBhvr>
                                      <p:to>
                                        <p:strVal val="visible"/>
                                      </p:to>
                                    </p:set>
                                  </p:childTnLst>
                                  <p:subTnLst>
                                    <p:set>
                                      <p:cBhvr override="childStyle">
                                        <p:cTn dur="1" fill="hold" display="0" masterRel="sameClick" afterEffect="1">
                                          <p:stCondLst>
                                            <p:cond evt="end" delay="0">
                                              <p:tn val="260"/>
                                            </p:cond>
                                          </p:stCondLst>
                                        </p:cTn>
                                        <p:tgtEl>
                                          <p:spTgt spid="316503"/>
                                        </p:tgtEl>
                                        <p:attrNameLst>
                                          <p:attrName>style.visibility</p:attrName>
                                        </p:attrNameLst>
                                      </p:cBhvr>
                                      <p:to>
                                        <p:strVal val="hidden"/>
                                      </p:to>
                                    </p:set>
                                  </p:subTnLst>
                                </p:cTn>
                              </p:par>
                            </p:childTnLst>
                          </p:cTn>
                        </p:par>
                        <p:par>
                          <p:cTn id="262" fill="hold">
                            <p:stCondLst>
                              <p:cond delay="43000"/>
                            </p:stCondLst>
                            <p:childTnLst>
                              <p:par>
                                <p:cTn id="263" presetID="11" presetClass="entr" presetSubtype="0" fill="hold" nodeType="afterEffect">
                                  <p:stCondLst>
                                    <p:cond delay="0"/>
                                  </p:stCondLst>
                                  <p:childTnLst>
                                    <p:set>
                                      <p:cBhvr>
                                        <p:cTn id="264" dur="75">
                                          <p:stCondLst>
                                            <p:cond delay="0"/>
                                          </p:stCondLst>
                                        </p:cTn>
                                        <p:tgtEl>
                                          <p:spTgt spid="316504"/>
                                        </p:tgtEl>
                                        <p:attrNameLst>
                                          <p:attrName>style.visibility</p:attrName>
                                        </p:attrNameLst>
                                      </p:cBhvr>
                                      <p:to>
                                        <p:strVal val="visible"/>
                                      </p:to>
                                    </p:set>
                                  </p:childTnLst>
                                  <p:subTnLst>
                                    <p:set>
                                      <p:cBhvr override="childStyle">
                                        <p:cTn dur="1" fill="hold" display="0" masterRel="sameClick" afterEffect="1">
                                          <p:stCondLst>
                                            <p:cond evt="end" delay="0">
                                              <p:tn val="263"/>
                                            </p:cond>
                                          </p:stCondLst>
                                        </p:cTn>
                                        <p:tgtEl>
                                          <p:spTgt spid="316504"/>
                                        </p:tgtEl>
                                        <p:attrNameLst>
                                          <p:attrName>style.visibility</p:attrName>
                                        </p:attrNameLst>
                                      </p:cBhvr>
                                      <p:to>
                                        <p:strVal val="hidden"/>
                                      </p:to>
                                    </p:set>
                                  </p:subTnLst>
                                </p:cTn>
                              </p:par>
                            </p:childTnLst>
                          </p:cTn>
                        </p:par>
                        <p:par>
                          <p:cTn id="265" fill="hold">
                            <p:stCondLst>
                              <p:cond delay="43500"/>
                            </p:stCondLst>
                            <p:childTnLst>
                              <p:par>
                                <p:cTn id="266" presetID="11" presetClass="entr" presetSubtype="0" fill="hold" nodeType="afterEffect">
                                  <p:stCondLst>
                                    <p:cond delay="0"/>
                                  </p:stCondLst>
                                  <p:childTnLst>
                                    <p:set>
                                      <p:cBhvr>
                                        <p:cTn id="267" dur="75">
                                          <p:stCondLst>
                                            <p:cond delay="0"/>
                                          </p:stCondLst>
                                        </p:cTn>
                                        <p:tgtEl>
                                          <p:spTgt spid="316505"/>
                                        </p:tgtEl>
                                        <p:attrNameLst>
                                          <p:attrName>style.visibility</p:attrName>
                                        </p:attrNameLst>
                                      </p:cBhvr>
                                      <p:to>
                                        <p:strVal val="visible"/>
                                      </p:to>
                                    </p:set>
                                  </p:childTnLst>
                                  <p:subTnLst>
                                    <p:set>
                                      <p:cBhvr override="childStyle">
                                        <p:cTn dur="1" fill="hold" display="0" masterRel="sameClick" afterEffect="1">
                                          <p:stCondLst>
                                            <p:cond evt="end" delay="0">
                                              <p:tn val="266"/>
                                            </p:cond>
                                          </p:stCondLst>
                                        </p:cTn>
                                        <p:tgtEl>
                                          <p:spTgt spid="316505"/>
                                        </p:tgtEl>
                                        <p:attrNameLst>
                                          <p:attrName>style.visibility</p:attrName>
                                        </p:attrNameLst>
                                      </p:cBhvr>
                                      <p:to>
                                        <p:strVal val="hidden"/>
                                      </p:to>
                                    </p:set>
                                  </p:subTnLst>
                                </p:cTn>
                              </p:par>
                            </p:childTnLst>
                          </p:cTn>
                        </p:par>
                        <p:par>
                          <p:cTn id="268" fill="hold">
                            <p:stCondLst>
                              <p:cond delay="44000"/>
                            </p:stCondLst>
                            <p:childTnLst>
                              <p:par>
                                <p:cTn id="269" presetID="11" presetClass="entr" presetSubtype="0" fill="hold" nodeType="afterEffect">
                                  <p:stCondLst>
                                    <p:cond delay="0"/>
                                  </p:stCondLst>
                                  <p:childTnLst>
                                    <p:set>
                                      <p:cBhvr>
                                        <p:cTn id="270" dur="75">
                                          <p:stCondLst>
                                            <p:cond delay="0"/>
                                          </p:stCondLst>
                                        </p:cTn>
                                        <p:tgtEl>
                                          <p:spTgt spid="316506"/>
                                        </p:tgtEl>
                                        <p:attrNameLst>
                                          <p:attrName>style.visibility</p:attrName>
                                        </p:attrNameLst>
                                      </p:cBhvr>
                                      <p:to>
                                        <p:strVal val="visible"/>
                                      </p:to>
                                    </p:set>
                                  </p:childTnLst>
                                  <p:subTnLst>
                                    <p:set>
                                      <p:cBhvr override="childStyle">
                                        <p:cTn dur="1" fill="hold" display="0" masterRel="sameClick" afterEffect="1">
                                          <p:stCondLst>
                                            <p:cond evt="end" delay="0">
                                              <p:tn val="269"/>
                                            </p:cond>
                                          </p:stCondLst>
                                        </p:cTn>
                                        <p:tgtEl>
                                          <p:spTgt spid="316506"/>
                                        </p:tgtEl>
                                        <p:attrNameLst>
                                          <p:attrName>style.visibility</p:attrName>
                                        </p:attrNameLst>
                                      </p:cBhvr>
                                      <p:to>
                                        <p:strVal val="hidden"/>
                                      </p:to>
                                    </p:set>
                                  </p:subTnLst>
                                </p:cTn>
                              </p:par>
                            </p:childTnLst>
                          </p:cTn>
                        </p:par>
                        <p:par>
                          <p:cTn id="271" fill="hold">
                            <p:stCondLst>
                              <p:cond delay="44500"/>
                            </p:stCondLst>
                            <p:childTnLst>
                              <p:par>
                                <p:cTn id="272" presetID="11" presetClass="entr" presetSubtype="0" fill="hold" nodeType="afterEffect">
                                  <p:stCondLst>
                                    <p:cond delay="0"/>
                                  </p:stCondLst>
                                  <p:childTnLst>
                                    <p:set>
                                      <p:cBhvr>
                                        <p:cTn id="273" dur="75">
                                          <p:stCondLst>
                                            <p:cond delay="0"/>
                                          </p:stCondLst>
                                        </p:cTn>
                                        <p:tgtEl>
                                          <p:spTgt spid="316507"/>
                                        </p:tgtEl>
                                        <p:attrNameLst>
                                          <p:attrName>style.visibility</p:attrName>
                                        </p:attrNameLst>
                                      </p:cBhvr>
                                      <p:to>
                                        <p:strVal val="visible"/>
                                      </p:to>
                                    </p:set>
                                  </p:childTnLst>
                                  <p:subTnLst>
                                    <p:set>
                                      <p:cBhvr override="childStyle">
                                        <p:cTn dur="1" fill="hold" display="0" masterRel="sameClick" afterEffect="1">
                                          <p:stCondLst>
                                            <p:cond evt="end" delay="0">
                                              <p:tn val="272"/>
                                            </p:cond>
                                          </p:stCondLst>
                                        </p:cTn>
                                        <p:tgtEl>
                                          <p:spTgt spid="316507"/>
                                        </p:tgtEl>
                                        <p:attrNameLst>
                                          <p:attrName>style.visibility</p:attrName>
                                        </p:attrNameLst>
                                      </p:cBhvr>
                                      <p:to>
                                        <p:strVal val="hidden"/>
                                      </p:to>
                                    </p:set>
                                  </p:subTnLst>
                                </p:cTn>
                              </p:par>
                            </p:childTnLst>
                          </p:cTn>
                        </p:par>
                        <p:par>
                          <p:cTn id="274" fill="hold">
                            <p:stCondLst>
                              <p:cond delay="45000"/>
                            </p:stCondLst>
                            <p:childTnLst>
                              <p:par>
                                <p:cTn id="275" presetID="11" presetClass="entr" presetSubtype="0" fill="hold" nodeType="afterEffect">
                                  <p:stCondLst>
                                    <p:cond delay="0"/>
                                  </p:stCondLst>
                                  <p:childTnLst>
                                    <p:set>
                                      <p:cBhvr>
                                        <p:cTn id="276" dur="75">
                                          <p:stCondLst>
                                            <p:cond delay="0"/>
                                          </p:stCondLst>
                                        </p:cTn>
                                        <p:tgtEl>
                                          <p:spTgt spid="316508"/>
                                        </p:tgtEl>
                                        <p:attrNameLst>
                                          <p:attrName>style.visibility</p:attrName>
                                        </p:attrNameLst>
                                      </p:cBhvr>
                                      <p:to>
                                        <p:strVal val="visible"/>
                                      </p:to>
                                    </p:set>
                                  </p:childTnLst>
                                  <p:subTnLst>
                                    <p:set>
                                      <p:cBhvr override="childStyle">
                                        <p:cTn dur="1" fill="hold" display="0" masterRel="sameClick" afterEffect="1">
                                          <p:stCondLst>
                                            <p:cond evt="end" delay="0">
                                              <p:tn val="275"/>
                                            </p:cond>
                                          </p:stCondLst>
                                        </p:cTn>
                                        <p:tgtEl>
                                          <p:spTgt spid="316508"/>
                                        </p:tgtEl>
                                        <p:attrNameLst>
                                          <p:attrName>style.visibility</p:attrName>
                                        </p:attrNameLst>
                                      </p:cBhvr>
                                      <p:to>
                                        <p:strVal val="hidden"/>
                                      </p:to>
                                    </p:set>
                                  </p:subTnLst>
                                </p:cTn>
                              </p:par>
                            </p:childTnLst>
                          </p:cTn>
                        </p:par>
                        <p:par>
                          <p:cTn id="277" fill="hold">
                            <p:stCondLst>
                              <p:cond delay="45500"/>
                            </p:stCondLst>
                            <p:childTnLst>
                              <p:par>
                                <p:cTn id="278" presetID="11" presetClass="entr" presetSubtype="0" fill="hold" nodeType="afterEffect">
                                  <p:stCondLst>
                                    <p:cond delay="0"/>
                                  </p:stCondLst>
                                  <p:childTnLst>
                                    <p:set>
                                      <p:cBhvr>
                                        <p:cTn id="279" dur="75">
                                          <p:stCondLst>
                                            <p:cond delay="0"/>
                                          </p:stCondLst>
                                        </p:cTn>
                                        <p:tgtEl>
                                          <p:spTgt spid="316509"/>
                                        </p:tgtEl>
                                        <p:attrNameLst>
                                          <p:attrName>style.visibility</p:attrName>
                                        </p:attrNameLst>
                                      </p:cBhvr>
                                      <p:to>
                                        <p:strVal val="visible"/>
                                      </p:to>
                                    </p:set>
                                  </p:childTnLst>
                                  <p:subTnLst>
                                    <p:set>
                                      <p:cBhvr override="childStyle">
                                        <p:cTn dur="1" fill="hold" display="0" masterRel="sameClick" afterEffect="1">
                                          <p:stCondLst>
                                            <p:cond evt="end" delay="0">
                                              <p:tn val="278"/>
                                            </p:cond>
                                          </p:stCondLst>
                                        </p:cTn>
                                        <p:tgtEl>
                                          <p:spTgt spid="316509"/>
                                        </p:tgtEl>
                                        <p:attrNameLst>
                                          <p:attrName>style.visibility</p:attrName>
                                        </p:attrNameLst>
                                      </p:cBhvr>
                                      <p:to>
                                        <p:strVal val="hidden"/>
                                      </p:to>
                                    </p:set>
                                  </p:subTnLst>
                                </p:cTn>
                              </p:par>
                            </p:childTnLst>
                          </p:cTn>
                        </p:par>
                        <p:par>
                          <p:cTn id="280" fill="hold">
                            <p:stCondLst>
                              <p:cond delay="46000"/>
                            </p:stCondLst>
                            <p:childTnLst>
                              <p:par>
                                <p:cTn id="281" presetID="11" presetClass="entr" presetSubtype="0" fill="hold" nodeType="afterEffect">
                                  <p:stCondLst>
                                    <p:cond delay="0"/>
                                  </p:stCondLst>
                                  <p:childTnLst>
                                    <p:set>
                                      <p:cBhvr>
                                        <p:cTn id="282" dur="75">
                                          <p:stCondLst>
                                            <p:cond delay="0"/>
                                          </p:stCondLst>
                                        </p:cTn>
                                        <p:tgtEl>
                                          <p:spTgt spid="316510"/>
                                        </p:tgtEl>
                                        <p:attrNameLst>
                                          <p:attrName>style.visibility</p:attrName>
                                        </p:attrNameLst>
                                      </p:cBhvr>
                                      <p:to>
                                        <p:strVal val="visible"/>
                                      </p:to>
                                    </p:set>
                                  </p:childTnLst>
                                  <p:subTnLst>
                                    <p:set>
                                      <p:cBhvr override="childStyle">
                                        <p:cTn dur="1" fill="hold" display="0" masterRel="sameClick" afterEffect="1">
                                          <p:stCondLst>
                                            <p:cond evt="end" delay="0">
                                              <p:tn val="281"/>
                                            </p:cond>
                                          </p:stCondLst>
                                        </p:cTn>
                                        <p:tgtEl>
                                          <p:spTgt spid="316510"/>
                                        </p:tgtEl>
                                        <p:attrNameLst>
                                          <p:attrName>style.visibility</p:attrName>
                                        </p:attrNameLst>
                                      </p:cBhvr>
                                      <p:to>
                                        <p:strVal val="hidden"/>
                                      </p:to>
                                    </p:set>
                                  </p:subTnLst>
                                </p:cTn>
                              </p:par>
                            </p:childTnLst>
                          </p:cTn>
                        </p:par>
                        <p:par>
                          <p:cTn id="283" fill="hold">
                            <p:stCondLst>
                              <p:cond delay="46500"/>
                            </p:stCondLst>
                            <p:childTnLst>
                              <p:par>
                                <p:cTn id="284" presetID="11" presetClass="entr" presetSubtype="0" fill="hold" nodeType="afterEffect">
                                  <p:stCondLst>
                                    <p:cond delay="0"/>
                                  </p:stCondLst>
                                  <p:childTnLst>
                                    <p:set>
                                      <p:cBhvr>
                                        <p:cTn id="285" dur="75">
                                          <p:stCondLst>
                                            <p:cond delay="0"/>
                                          </p:stCondLst>
                                        </p:cTn>
                                        <p:tgtEl>
                                          <p:spTgt spid="316511"/>
                                        </p:tgtEl>
                                        <p:attrNameLst>
                                          <p:attrName>style.visibility</p:attrName>
                                        </p:attrNameLst>
                                      </p:cBhvr>
                                      <p:to>
                                        <p:strVal val="visible"/>
                                      </p:to>
                                    </p:set>
                                  </p:childTnLst>
                                  <p:subTnLst>
                                    <p:set>
                                      <p:cBhvr override="childStyle">
                                        <p:cTn dur="1" fill="hold" display="0" masterRel="sameClick" afterEffect="1">
                                          <p:stCondLst>
                                            <p:cond evt="end" delay="0">
                                              <p:tn val="284"/>
                                            </p:cond>
                                          </p:stCondLst>
                                        </p:cTn>
                                        <p:tgtEl>
                                          <p:spTgt spid="316511"/>
                                        </p:tgtEl>
                                        <p:attrNameLst>
                                          <p:attrName>style.visibility</p:attrName>
                                        </p:attrNameLst>
                                      </p:cBhvr>
                                      <p:to>
                                        <p:strVal val="hidden"/>
                                      </p:to>
                                    </p:set>
                                  </p:subTnLst>
                                </p:cTn>
                              </p:par>
                            </p:childTnLst>
                          </p:cTn>
                        </p:par>
                        <p:par>
                          <p:cTn id="286" fill="hold">
                            <p:stCondLst>
                              <p:cond delay="47000"/>
                            </p:stCondLst>
                            <p:childTnLst>
                              <p:par>
                                <p:cTn id="287" presetID="11" presetClass="entr" presetSubtype="0" fill="hold" nodeType="afterEffect">
                                  <p:stCondLst>
                                    <p:cond delay="0"/>
                                  </p:stCondLst>
                                  <p:childTnLst>
                                    <p:set>
                                      <p:cBhvr>
                                        <p:cTn id="288" dur="75">
                                          <p:stCondLst>
                                            <p:cond delay="0"/>
                                          </p:stCondLst>
                                        </p:cTn>
                                        <p:tgtEl>
                                          <p:spTgt spid="316512"/>
                                        </p:tgtEl>
                                        <p:attrNameLst>
                                          <p:attrName>style.visibility</p:attrName>
                                        </p:attrNameLst>
                                      </p:cBhvr>
                                      <p:to>
                                        <p:strVal val="visible"/>
                                      </p:to>
                                    </p:set>
                                  </p:childTnLst>
                                  <p:subTnLst>
                                    <p:set>
                                      <p:cBhvr override="childStyle">
                                        <p:cTn dur="1" fill="hold" display="0" masterRel="sameClick" afterEffect="1">
                                          <p:stCondLst>
                                            <p:cond evt="end" delay="0">
                                              <p:tn val="287"/>
                                            </p:cond>
                                          </p:stCondLst>
                                        </p:cTn>
                                        <p:tgtEl>
                                          <p:spTgt spid="316512"/>
                                        </p:tgtEl>
                                        <p:attrNameLst>
                                          <p:attrName>style.visibility</p:attrName>
                                        </p:attrNameLst>
                                      </p:cBhvr>
                                      <p:to>
                                        <p:strVal val="hidden"/>
                                      </p:to>
                                    </p:set>
                                  </p:subTnLst>
                                </p:cTn>
                              </p:par>
                            </p:childTnLst>
                          </p:cTn>
                        </p:par>
                        <p:par>
                          <p:cTn id="289" fill="hold">
                            <p:stCondLst>
                              <p:cond delay="47500"/>
                            </p:stCondLst>
                            <p:childTnLst>
                              <p:par>
                                <p:cTn id="290" presetID="11" presetClass="entr" presetSubtype="0" fill="hold" nodeType="afterEffect">
                                  <p:stCondLst>
                                    <p:cond delay="0"/>
                                  </p:stCondLst>
                                  <p:childTnLst>
                                    <p:set>
                                      <p:cBhvr>
                                        <p:cTn id="291" dur="75">
                                          <p:stCondLst>
                                            <p:cond delay="0"/>
                                          </p:stCondLst>
                                        </p:cTn>
                                        <p:tgtEl>
                                          <p:spTgt spid="316513"/>
                                        </p:tgtEl>
                                        <p:attrNameLst>
                                          <p:attrName>style.visibility</p:attrName>
                                        </p:attrNameLst>
                                      </p:cBhvr>
                                      <p:to>
                                        <p:strVal val="visible"/>
                                      </p:to>
                                    </p:set>
                                  </p:childTnLst>
                                  <p:subTnLst>
                                    <p:set>
                                      <p:cBhvr override="childStyle">
                                        <p:cTn dur="1" fill="hold" display="0" masterRel="sameClick" afterEffect="1">
                                          <p:stCondLst>
                                            <p:cond evt="end" delay="0">
                                              <p:tn val="290"/>
                                            </p:cond>
                                          </p:stCondLst>
                                        </p:cTn>
                                        <p:tgtEl>
                                          <p:spTgt spid="316513"/>
                                        </p:tgtEl>
                                        <p:attrNameLst>
                                          <p:attrName>style.visibility</p:attrName>
                                        </p:attrNameLst>
                                      </p:cBhvr>
                                      <p:to>
                                        <p:strVal val="hidden"/>
                                      </p:to>
                                    </p:set>
                                  </p:subTnLst>
                                </p:cTn>
                              </p:par>
                            </p:childTnLst>
                          </p:cTn>
                        </p:par>
                        <p:par>
                          <p:cTn id="292" fill="hold">
                            <p:stCondLst>
                              <p:cond delay="48000"/>
                            </p:stCondLst>
                            <p:childTnLst>
                              <p:par>
                                <p:cTn id="293" presetID="11" presetClass="entr" presetSubtype="0" fill="hold" nodeType="afterEffect">
                                  <p:stCondLst>
                                    <p:cond delay="0"/>
                                  </p:stCondLst>
                                  <p:childTnLst>
                                    <p:set>
                                      <p:cBhvr>
                                        <p:cTn id="294" dur="75">
                                          <p:stCondLst>
                                            <p:cond delay="0"/>
                                          </p:stCondLst>
                                        </p:cTn>
                                        <p:tgtEl>
                                          <p:spTgt spid="316514"/>
                                        </p:tgtEl>
                                        <p:attrNameLst>
                                          <p:attrName>style.visibility</p:attrName>
                                        </p:attrNameLst>
                                      </p:cBhvr>
                                      <p:to>
                                        <p:strVal val="visible"/>
                                      </p:to>
                                    </p:set>
                                  </p:childTnLst>
                                  <p:subTnLst>
                                    <p:set>
                                      <p:cBhvr override="childStyle">
                                        <p:cTn dur="1" fill="hold" display="0" masterRel="sameClick" afterEffect="1">
                                          <p:stCondLst>
                                            <p:cond evt="end" delay="0">
                                              <p:tn val="293"/>
                                            </p:cond>
                                          </p:stCondLst>
                                        </p:cTn>
                                        <p:tgtEl>
                                          <p:spTgt spid="316514"/>
                                        </p:tgtEl>
                                        <p:attrNameLst>
                                          <p:attrName>style.visibility</p:attrName>
                                        </p:attrNameLst>
                                      </p:cBhvr>
                                      <p:to>
                                        <p:strVal val="hidden"/>
                                      </p:to>
                                    </p:set>
                                  </p:subTnLst>
                                </p:cTn>
                              </p:par>
                            </p:childTnLst>
                          </p:cTn>
                        </p:par>
                        <p:par>
                          <p:cTn id="295" fill="hold">
                            <p:stCondLst>
                              <p:cond delay="48500"/>
                            </p:stCondLst>
                            <p:childTnLst>
                              <p:par>
                                <p:cTn id="296" presetID="11" presetClass="entr" presetSubtype="0" fill="hold" nodeType="afterEffect">
                                  <p:stCondLst>
                                    <p:cond delay="0"/>
                                  </p:stCondLst>
                                  <p:childTnLst>
                                    <p:set>
                                      <p:cBhvr>
                                        <p:cTn id="297" dur="75">
                                          <p:stCondLst>
                                            <p:cond delay="0"/>
                                          </p:stCondLst>
                                        </p:cTn>
                                        <p:tgtEl>
                                          <p:spTgt spid="316515"/>
                                        </p:tgtEl>
                                        <p:attrNameLst>
                                          <p:attrName>style.visibility</p:attrName>
                                        </p:attrNameLst>
                                      </p:cBhvr>
                                      <p:to>
                                        <p:strVal val="visible"/>
                                      </p:to>
                                    </p:set>
                                  </p:childTnLst>
                                  <p:subTnLst>
                                    <p:set>
                                      <p:cBhvr override="childStyle">
                                        <p:cTn dur="1" fill="hold" display="0" masterRel="sameClick" afterEffect="1">
                                          <p:stCondLst>
                                            <p:cond evt="end" delay="0">
                                              <p:tn val="296"/>
                                            </p:cond>
                                          </p:stCondLst>
                                        </p:cTn>
                                        <p:tgtEl>
                                          <p:spTgt spid="316515"/>
                                        </p:tgtEl>
                                        <p:attrNameLst>
                                          <p:attrName>style.visibility</p:attrName>
                                        </p:attrNameLst>
                                      </p:cBhvr>
                                      <p:to>
                                        <p:strVal val="hidden"/>
                                      </p:to>
                                    </p:set>
                                  </p:subTnLst>
                                </p:cTn>
                              </p:par>
                            </p:childTnLst>
                          </p:cTn>
                        </p:par>
                        <p:par>
                          <p:cTn id="298" fill="hold">
                            <p:stCondLst>
                              <p:cond delay="49000"/>
                            </p:stCondLst>
                            <p:childTnLst>
                              <p:par>
                                <p:cTn id="299" presetID="11" presetClass="entr" presetSubtype="0" fill="hold" nodeType="afterEffect">
                                  <p:stCondLst>
                                    <p:cond delay="0"/>
                                  </p:stCondLst>
                                  <p:childTnLst>
                                    <p:set>
                                      <p:cBhvr>
                                        <p:cTn id="300" dur="75">
                                          <p:stCondLst>
                                            <p:cond delay="0"/>
                                          </p:stCondLst>
                                        </p:cTn>
                                        <p:tgtEl>
                                          <p:spTgt spid="316516"/>
                                        </p:tgtEl>
                                        <p:attrNameLst>
                                          <p:attrName>style.visibility</p:attrName>
                                        </p:attrNameLst>
                                      </p:cBhvr>
                                      <p:to>
                                        <p:strVal val="visible"/>
                                      </p:to>
                                    </p:set>
                                  </p:childTnLst>
                                  <p:subTnLst>
                                    <p:set>
                                      <p:cBhvr override="childStyle">
                                        <p:cTn dur="1" fill="hold" display="0" masterRel="sameClick" afterEffect="1">
                                          <p:stCondLst>
                                            <p:cond evt="end" delay="0">
                                              <p:tn val="299"/>
                                            </p:cond>
                                          </p:stCondLst>
                                        </p:cTn>
                                        <p:tgtEl>
                                          <p:spTgt spid="316516"/>
                                        </p:tgtEl>
                                        <p:attrNameLst>
                                          <p:attrName>style.visibility</p:attrName>
                                        </p:attrNameLst>
                                      </p:cBhvr>
                                      <p:to>
                                        <p:strVal val="hidden"/>
                                      </p:to>
                                    </p:set>
                                  </p:subTnLst>
                                </p:cTn>
                              </p:par>
                            </p:childTnLst>
                          </p:cTn>
                        </p:par>
                        <p:par>
                          <p:cTn id="301" fill="hold">
                            <p:stCondLst>
                              <p:cond delay="49500"/>
                            </p:stCondLst>
                            <p:childTnLst>
                              <p:par>
                                <p:cTn id="302" presetID="4" presetClass="entr" presetSubtype="32" fill="hold" grpId="0" nodeType="afterEffect">
                                  <p:stCondLst>
                                    <p:cond delay="0"/>
                                  </p:stCondLst>
                                  <p:childTnLst>
                                    <p:set>
                                      <p:cBhvr>
                                        <p:cTn id="303" dur="1" fill="hold">
                                          <p:stCondLst>
                                            <p:cond delay="0"/>
                                          </p:stCondLst>
                                        </p:cTn>
                                        <p:tgtEl>
                                          <p:spTgt spid="200811"/>
                                        </p:tgtEl>
                                        <p:attrNameLst>
                                          <p:attrName>style.visibility</p:attrName>
                                        </p:attrNameLst>
                                      </p:cBhvr>
                                      <p:to>
                                        <p:strVal val="visible"/>
                                      </p:to>
                                    </p:set>
                                    <p:animEffect transition="in" filter="box(out)">
                                      <p:cBhvr>
                                        <p:cTn id="304" dur="500"/>
                                        <p:tgtEl>
                                          <p:spTgt spid="200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8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40" name="Rectangle 12"/>
          <p:cNvSpPr>
            <a:spLocks noChangeArrowheads="1"/>
          </p:cNvSpPr>
          <p:nvPr/>
        </p:nvSpPr>
        <p:spPr bwMode="auto">
          <a:xfrm>
            <a:off x="6553200" y="914400"/>
            <a:ext cx="1905000" cy="609600"/>
          </a:xfrm>
          <a:prstGeom prst="rect">
            <a:avLst/>
          </a:prstGeom>
          <a:solidFill>
            <a:schemeClr val="bg2"/>
          </a:solidFill>
          <a:ln w="9525">
            <a:noFill/>
            <a:miter lim="800000"/>
          </a:ln>
        </p:spPr>
        <p:txBody>
          <a:bodyPr wrap="none" anchor="ctr"/>
          <a:lstStyle/>
          <a:p>
            <a:endParaRPr lang="zh-CN" altLang="en-US"/>
          </a:p>
        </p:txBody>
      </p:sp>
      <p:grpSp>
        <p:nvGrpSpPr>
          <p:cNvPr id="2" name="Group 15"/>
          <p:cNvGrpSpPr/>
          <p:nvPr/>
        </p:nvGrpSpPr>
        <p:grpSpPr bwMode="auto">
          <a:xfrm>
            <a:off x="457200" y="3200400"/>
            <a:ext cx="4343400" cy="2895600"/>
            <a:chOff x="432" y="1200"/>
            <a:chExt cx="2736" cy="1824"/>
          </a:xfrm>
        </p:grpSpPr>
        <p:sp>
          <p:nvSpPr>
            <p:cNvPr id="29769" name="Freeform 7"/>
            <p:cNvSpPr/>
            <p:nvPr/>
          </p:nvSpPr>
          <p:spPr bwMode="auto">
            <a:xfrm>
              <a:off x="1728" y="1200"/>
              <a:ext cx="1440" cy="1824"/>
            </a:xfrm>
            <a:custGeom>
              <a:avLst/>
              <a:gdLst>
                <a:gd name="T0" fmla="*/ 0 w 1440"/>
                <a:gd name="T1" fmla="*/ 48 h 1824"/>
                <a:gd name="T2" fmla="*/ 0 w 1440"/>
                <a:gd name="T3" fmla="*/ 1824 h 1824"/>
                <a:gd name="T4" fmla="*/ 1440 w 1440"/>
                <a:gd name="T5" fmla="*/ 1824 h 1824"/>
                <a:gd name="T6" fmla="*/ 1440 w 1440"/>
                <a:gd name="T7" fmla="*/ 0 h 1824"/>
                <a:gd name="T8" fmla="*/ 1296 w 1440"/>
                <a:gd name="T9" fmla="*/ 0 h 1824"/>
                <a:gd name="T10" fmla="*/ 1296 w 1440"/>
                <a:gd name="T11" fmla="*/ 1728 h 1824"/>
                <a:gd name="T12" fmla="*/ 96 w 1440"/>
                <a:gd name="T13" fmla="*/ 1728 h 1824"/>
                <a:gd name="T14" fmla="*/ 96 w 1440"/>
                <a:gd name="T15" fmla="*/ 48 h 1824"/>
                <a:gd name="T16" fmla="*/ 0 w 1440"/>
                <a:gd name="T17" fmla="*/ 48 h 18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40"/>
                <a:gd name="T28" fmla="*/ 0 h 1824"/>
                <a:gd name="T29" fmla="*/ 1440 w 1440"/>
                <a:gd name="T30" fmla="*/ 1824 h 18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40" h="1824">
                  <a:moveTo>
                    <a:pt x="0" y="48"/>
                  </a:moveTo>
                  <a:lnTo>
                    <a:pt x="0" y="1824"/>
                  </a:lnTo>
                  <a:lnTo>
                    <a:pt x="1440" y="1824"/>
                  </a:lnTo>
                  <a:lnTo>
                    <a:pt x="1440" y="0"/>
                  </a:lnTo>
                  <a:lnTo>
                    <a:pt x="1296" y="0"/>
                  </a:lnTo>
                  <a:lnTo>
                    <a:pt x="1296" y="1728"/>
                  </a:lnTo>
                  <a:lnTo>
                    <a:pt x="96" y="1728"/>
                  </a:lnTo>
                  <a:lnTo>
                    <a:pt x="96" y="48"/>
                  </a:lnTo>
                  <a:lnTo>
                    <a:pt x="0" y="48"/>
                  </a:lnTo>
                  <a:close/>
                </a:path>
              </a:pathLst>
            </a:custGeom>
            <a:solidFill>
              <a:schemeClr val="accent1"/>
            </a:solidFill>
            <a:ln w="9525">
              <a:solidFill>
                <a:schemeClr val="tx1"/>
              </a:solidFill>
              <a:round/>
            </a:ln>
          </p:spPr>
          <p:txBody>
            <a:bodyPr/>
            <a:lstStyle/>
            <a:p>
              <a:endParaRPr lang="zh-CN" altLang="en-US"/>
            </a:p>
          </p:txBody>
        </p:sp>
        <p:sp>
          <p:nvSpPr>
            <p:cNvPr id="29770" name="Line 8"/>
            <p:cNvSpPr>
              <a:spLocks noChangeShapeType="1"/>
            </p:cNvSpPr>
            <p:nvPr/>
          </p:nvSpPr>
          <p:spPr bwMode="auto">
            <a:xfrm>
              <a:off x="480" y="1248"/>
              <a:ext cx="1344" cy="0"/>
            </a:xfrm>
            <a:prstGeom prst="line">
              <a:avLst/>
            </a:prstGeom>
            <a:noFill/>
            <a:ln w="9525">
              <a:solidFill>
                <a:schemeClr val="tx1"/>
              </a:solidFill>
              <a:round/>
            </a:ln>
          </p:spPr>
          <p:txBody>
            <a:bodyPr/>
            <a:lstStyle/>
            <a:p>
              <a:endParaRPr lang="zh-CN" altLang="en-US"/>
            </a:p>
          </p:txBody>
        </p:sp>
        <p:sp>
          <p:nvSpPr>
            <p:cNvPr id="29771" name="Line 9"/>
            <p:cNvSpPr>
              <a:spLocks noChangeShapeType="1"/>
            </p:cNvSpPr>
            <p:nvPr/>
          </p:nvSpPr>
          <p:spPr bwMode="auto">
            <a:xfrm flipH="1">
              <a:off x="480" y="3024"/>
              <a:ext cx="1296" cy="0"/>
            </a:xfrm>
            <a:prstGeom prst="line">
              <a:avLst/>
            </a:prstGeom>
            <a:noFill/>
            <a:ln w="9525">
              <a:solidFill>
                <a:schemeClr val="tx1"/>
              </a:solidFill>
              <a:round/>
            </a:ln>
          </p:spPr>
          <p:txBody>
            <a:bodyPr/>
            <a:lstStyle/>
            <a:p>
              <a:endParaRPr lang="zh-CN" altLang="en-US"/>
            </a:p>
          </p:txBody>
        </p:sp>
        <p:sp>
          <p:nvSpPr>
            <p:cNvPr id="29772" name="Line 10"/>
            <p:cNvSpPr>
              <a:spLocks noChangeShapeType="1"/>
            </p:cNvSpPr>
            <p:nvPr/>
          </p:nvSpPr>
          <p:spPr bwMode="auto">
            <a:xfrm>
              <a:off x="1056" y="2208"/>
              <a:ext cx="0" cy="816"/>
            </a:xfrm>
            <a:prstGeom prst="line">
              <a:avLst/>
            </a:prstGeom>
            <a:noFill/>
            <a:ln w="9525">
              <a:solidFill>
                <a:schemeClr val="tx1"/>
              </a:solidFill>
              <a:round/>
              <a:tailEnd type="triangle" w="med" len="med"/>
            </a:ln>
          </p:spPr>
          <p:txBody>
            <a:bodyPr/>
            <a:lstStyle/>
            <a:p>
              <a:endParaRPr lang="zh-CN" altLang="en-US"/>
            </a:p>
          </p:txBody>
        </p:sp>
        <p:sp>
          <p:nvSpPr>
            <p:cNvPr id="29773" name="Line 11"/>
            <p:cNvSpPr>
              <a:spLocks noChangeShapeType="1"/>
            </p:cNvSpPr>
            <p:nvPr/>
          </p:nvSpPr>
          <p:spPr bwMode="auto">
            <a:xfrm flipV="1">
              <a:off x="1056" y="1248"/>
              <a:ext cx="0" cy="720"/>
            </a:xfrm>
            <a:prstGeom prst="line">
              <a:avLst/>
            </a:prstGeom>
            <a:noFill/>
            <a:ln w="9525">
              <a:solidFill>
                <a:schemeClr val="tx1"/>
              </a:solidFill>
              <a:round/>
              <a:tailEnd type="triangle" w="med" len="med"/>
            </a:ln>
          </p:spPr>
          <p:txBody>
            <a:bodyPr/>
            <a:lstStyle/>
            <a:p>
              <a:endParaRPr lang="zh-CN" altLang="en-US"/>
            </a:p>
          </p:txBody>
        </p:sp>
        <p:sp>
          <p:nvSpPr>
            <p:cNvPr id="29774" name="Text Box 13"/>
            <p:cNvSpPr txBox="1">
              <a:spLocks noChangeArrowheads="1"/>
            </p:cNvSpPr>
            <p:nvPr/>
          </p:nvSpPr>
          <p:spPr bwMode="auto">
            <a:xfrm>
              <a:off x="432" y="1968"/>
              <a:ext cx="1056" cy="174"/>
            </a:xfrm>
            <a:prstGeom prst="rect">
              <a:avLst/>
            </a:prstGeom>
            <a:noFill/>
            <a:ln w="9525">
              <a:noFill/>
              <a:miter lim="800000"/>
            </a:ln>
          </p:spPr>
          <p:txBody>
            <a:bodyPr>
              <a:spAutoFit/>
            </a:bodyPr>
            <a:lstStyle/>
            <a:p>
              <a:pPr>
                <a:spcBef>
                  <a:spcPct val="50000"/>
                </a:spcBef>
              </a:pPr>
              <a:r>
                <a:rPr lang="en-US" altLang="zh-CN" dirty="0" smtClean="0">
                  <a:solidFill>
                    <a:schemeClr val="tx1"/>
                  </a:solidFill>
                </a:rPr>
                <a:t>mailbox</a:t>
              </a:r>
              <a:endParaRPr lang="zh-CN" altLang="en-US" dirty="0">
                <a:solidFill>
                  <a:schemeClr val="tx1"/>
                </a:solidFill>
              </a:endParaRPr>
            </a:p>
          </p:txBody>
        </p:sp>
      </p:grpSp>
      <p:sp>
        <p:nvSpPr>
          <p:cNvPr id="201742" name="Rectangle 14"/>
          <p:cNvSpPr>
            <a:spLocks noChangeArrowheads="1"/>
          </p:cNvSpPr>
          <p:nvPr/>
        </p:nvSpPr>
        <p:spPr bwMode="auto">
          <a:xfrm>
            <a:off x="6248400" y="1066800"/>
            <a:ext cx="1905000" cy="609600"/>
          </a:xfrm>
          <a:prstGeom prst="rect">
            <a:avLst/>
          </a:prstGeom>
          <a:solidFill>
            <a:schemeClr val="bg2"/>
          </a:solidFill>
          <a:ln w="9525">
            <a:noFill/>
            <a:miter lim="800000"/>
          </a:ln>
        </p:spPr>
        <p:txBody>
          <a:bodyPr wrap="none" anchor="ctr"/>
          <a:lstStyle/>
          <a:p>
            <a:endParaRPr lang="zh-CN" altLang="en-US"/>
          </a:p>
        </p:txBody>
      </p:sp>
      <p:sp>
        <p:nvSpPr>
          <p:cNvPr id="201744" name="Rectangle 16"/>
          <p:cNvSpPr>
            <a:spLocks noChangeArrowheads="1"/>
          </p:cNvSpPr>
          <p:nvPr/>
        </p:nvSpPr>
        <p:spPr bwMode="auto">
          <a:xfrm>
            <a:off x="5943600" y="1219200"/>
            <a:ext cx="1905000" cy="609600"/>
          </a:xfrm>
          <a:prstGeom prst="rect">
            <a:avLst/>
          </a:prstGeom>
          <a:solidFill>
            <a:schemeClr val="bg2"/>
          </a:solidFill>
          <a:ln w="9525">
            <a:noFill/>
            <a:miter lim="800000"/>
          </a:ln>
        </p:spPr>
        <p:txBody>
          <a:bodyPr wrap="none" anchor="ctr"/>
          <a:lstStyle/>
          <a:p>
            <a:endParaRPr lang="zh-CN" altLang="en-US"/>
          </a:p>
        </p:txBody>
      </p:sp>
      <p:sp>
        <p:nvSpPr>
          <p:cNvPr id="201745" name="Rectangle 17"/>
          <p:cNvSpPr>
            <a:spLocks noChangeArrowheads="1"/>
          </p:cNvSpPr>
          <p:nvPr/>
        </p:nvSpPr>
        <p:spPr bwMode="auto">
          <a:xfrm>
            <a:off x="5638800" y="1371600"/>
            <a:ext cx="1905000" cy="609600"/>
          </a:xfrm>
          <a:prstGeom prst="rect">
            <a:avLst/>
          </a:prstGeom>
          <a:solidFill>
            <a:schemeClr val="bg2"/>
          </a:solidFill>
          <a:ln w="9525">
            <a:noFill/>
            <a:miter lim="800000"/>
          </a:ln>
        </p:spPr>
        <p:txBody>
          <a:bodyPr wrap="none" anchor="ctr"/>
          <a:lstStyle/>
          <a:p>
            <a:endParaRPr lang="zh-CN" altLang="en-US"/>
          </a:p>
        </p:txBody>
      </p:sp>
      <p:sp>
        <p:nvSpPr>
          <p:cNvPr id="201746" name="Rectangle 18"/>
          <p:cNvSpPr>
            <a:spLocks noChangeArrowheads="1"/>
          </p:cNvSpPr>
          <p:nvPr/>
        </p:nvSpPr>
        <p:spPr bwMode="auto">
          <a:xfrm>
            <a:off x="5257800" y="1524000"/>
            <a:ext cx="1905000" cy="609600"/>
          </a:xfrm>
          <a:prstGeom prst="rect">
            <a:avLst/>
          </a:prstGeom>
          <a:solidFill>
            <a:schemeClr val="bg2"/>
          </a:solidFill>
          <a:ln w="9525">
            <a:noFill/>
            <a:miter lim="800000"/>
          </a:ln>
        </p:spPr>
        <p:txBody>
          <a:bodyPr wrap="none" anchor="ctr"/>
          <a:lstStyle/>
          <a:p>
            <a:endParaRPr lang="zh-CN" altLang="en-US"/>
          </a:p>
        </p:txBody>
      </p:sp>
      <p:sp>
        <p:nvSpPr>
          <p:cNvPr id="201747" name="Rectangle 19"/>
          <p:cNvSpPr>
            <a:spLocks noChangeArrowheads="1"/>
          </p:cNvSpPr>
          <p:nvPr/>
        </p:nvSpPr>
        <p:spPr bwMode="auto">
          <a:xfrm>
            <a:off x="5029200" y="1676400"/>
            <a:ext cx="1905000" cy="609600"/>
          </a:xfrm>
          <a:prstGeom prst="rect">
            <a:avLst/>
          </a:prstGeom>
          <a:solidFill>
            <a:schemeClr val="bg2"/>
          </a:solidFill>
          <a:ln w="9525">
            <a:noFill/>
            <a:miter lim="800000"/>
          </a:ln>
        </p:spPr>
        <p:txBody>
          <a:bodyPr wrap="none" anchor="ctr"/>
          <a:lstStyle/>
          <a:p>
            <a:endParaRPr lang="zh-CN" altLang="en-US"/>
          </a:p>
        </p:txBody>
      </p:sp>
      <p:sp>
        <p:nvSpPr>
          <p:cNvPr id="201748" name="Rectangle 20"/>
          <p:cNvSpPr>
            <a:spLocks noChangeArrowheads="1"/>
          </p:cNvSpPr>
          <p:nvPr/>
        </p:nvSpPr>
        <p:spPr bwMode="auto">
          <a:xfrm>
            <a:off x="4572000" y="1752600"/>
            <a:ext cx="1905000" cy="609600"/>
          </a:xfrm>
          <a:prstGeom prst="rect">
            <a:avLst/>
          </a:prstGeom>
          <a:solidFill>
            <a:schemeClr val="bg2"/>
          </a:solidFill>
          <a:ln w="9525">
            <a:noFill/>
            <a:miter lim="800000"/>
          </a:ln>
        </p:spPr>
        <p:txBody>
          <a:bodyPr wrap="none" anchor="ctr"/>
          <a:lstStyle/>
          <a:p>
            <a:endParaRPr lang="zh-CN" altLang="en-US"/>
          </a:p>
        </p:txBody>
      </p:sp>
      <p:sp>
        <p:nvSpPr>
          <p:cNvPr id="201749" name="Rectangle 21"/>
          <p:cNvSpPr>
            <a:spLocks noChangeArrowheads="1"/>
          </p:cNvSpPr>
          <p:nvPr/>
        </p:nvSpPr>
        <p:spPr bwMode="auto">
          <a:xfrm>
            <a:off x="4114800" y="1828800"/>
            <a:ext cx="1905000" cy="609600"/>
          </a:xfrm>
          <a:prstGeom prst="rect">
            <a:avLst/>
          </a:prstGeom>
          <a:solidFill>
            <a:schemeClr val="bg2"/>
          </a:solidFill>
          <a:ln w="9525">
            <a:noFill/>
            <a:miter lim="800000"/>
          </a:ln>
        </p:spPr>
        <p:txBody>
          <a:bodyPr wrap="none" anchor="ctr"/>
          <a:lstStyle/>
          <a:p>
            <a:endParaRPr lang="zh-CN" altLang="en-US"/>
          </a:p>
        </p:txBody>
      </p:sp>
      <p:sp>
        <p:nvSpPr>
          <p:cNvPr id="201750" name="Rectangle 22"/>
          <p:cNvSpPr>
            <a:spLocks noChangeArrowheads="1"/>
          </p:cNvSpPr>
          <p:nvPr/>
        </p:nvSpPr>
        <p:spPr bwMode="auto">
          <a:xfrm>
            <a:off x="3581400" y="1905000"/>
            <a:ext cx="1905000" cy="609600"/>
          </a:xfrm>
          <a:prstGeom prst="rect">
            <a:avLst/>
          </a:prstGeom>
          <a:solidFill>
            <a:schemeClr val="bg2"/>
          </a:solidFill>
          <a:ln w="9525">
            <a:noFill/>
            <a:miter lim="800000"/>
          </a:ln>
        </p:spPr>
        <p:txBody>
          <a:bodyPr wrap="none" anchor="ctr"/>
          <a:lstStyle/>
          <a:p>
            <a:endParaRPr lang="zh-CN" altLang="en-US"/>
          </a:p>
        </p:txBody>
      </p:sp>
      <p:sp>
        <p:nvSpPr>
          <p:cNvPr id="201751" name="Rectangle 23"/>
          <p:cNvSpPr>
            <a:spLocks noChangeArrowheads="1"/>
          </p:cNvSpPr>
          <p:nvPr/>
        </p:nvSpPr>
        <p:spPr bwMode="auto">
          <a:xfrm>
            <a:off x="2895600" y="2057400"/>
            <a:ext cx="1905000" cy="609600"/>
          </a:xfrm>
          <a:prstGeom prst="rect">
            <a:avLst/>
          </a:prstGeom>
          <a:solidFill>
            <a:schemeClr val="bg2"/>
          </a:solidFill>
          <a:ln w="9525">
            <a:noFill/>
            <a:miter lim="800000"/>
          </a:ln>
        </p:spPr>
        <p:txBody>
          <a:bodyPr wrap="none" anchor="ctr"/>
          <a:lstStyle/>
          <a:p>
            <a:endParaRPr lang="zh-CN" altLang="en-US"/>
          </a:p>
        </p:txBody>
      </p:sp>
      <p:sp>
        <p:nvSpPr>
          <p:cNvPr id="201752" name="Rectangle 24"/>
          <p:cNvSpPr>
            <a:spLocks noChangeArrowheads="1"/>
          </p:cNvSpPr>
          <p:nvPr/>
        </p:nvSpPr>
        <p:spPr bwMode="auto">
          <a:xfrm>
            <a:off x="2819400" y="2209800"/>
            <a:ext cx="1905000" cy="609600"/>
          </a:xfrm>
          <a:prstGeom prst="rect">
            <a:avLst/>
          </a:prstGeom>
          <a:solidFill>
            <a:schemeClr val="bg2"/>
          </a:solidFill>
          <a:ln w="9525">
            <a:noFill/>
            <a:miter lim="800000"/>
          </a:ln>
        </p:spPr>
        <p:txBody>
          <a:bodyPr wrap="none" anchor="ctr"/>
          <a:lstStyle/>
          <a:p>
            <a:endParaRPr lang="zh-CN" altLang="en-US"/>
          </a:p>
        </p:txBody>
      </p:sp>
      <p:sp>
        <p:nvSpPr>
          <p:cNvPr id="201753" name="Rectangle 25"/>
          <p:cNvSpPr>
            <a:spLocks noChangeArrowheads="1"/>
          </p:cNvSpPr>
          <p:nvPr/>
        </p:nvSpPr>
        <p:spPr bwMode="auto">
          <a:xfrm>
            <a:off x="2743200" y="2438400"/>
            <a:ext cx="1905000" cy="609600"/>
          </a:xfrm>
          <a:prstGeom prst="rect">
            <a:avLst/>
          </a:prstGeom>
          <a:solidFill>
            <a:schemeClr val="bg2"/>
          </a:solidFill>
          <a:ln w="9525">
            <a:noFill/>
            <a:miter lim="800000"/>
          </a:ln>
        </p:spPr>
        <p:txBody>
          <a:bodyPr wrap="none" anchor="ctr"/>
          <a:lstStyle/>
          <a:p>
            <a:endParaRPr lang="zh-CN" altLang="en-US"/>
          </a:p>
        </p:txBody>
      </p:sp>
      <p:sp>
        <p:nvSpPr>
          <p:cNvPr id="201754" name="Rectangle 26"/>
          <p:cNvSpPr>
            <a:spLocks noChangeArrowheads="1"/>
          </p:cNvSpPr>
          <p:nvPr/>
        </p:nvSpPr>
        <p:spPr bwMode="auto">
          <a:xfrm>
            <a:off x="2667000" y="2590800"/>
            <a:ext cx="1905000" cy="609600"/>
          </a:xfrm>
          <a:prstGeom prst="rect">
            <a:avLst/>
          </a:prstGeom>
          <a:solidFill>
            <a:schemeClr val="bg2"/>
          </a:solidFill>
          <a:ln w="9525">
            <a:noFill/>
            <a:miter lim="800000"/>
          </a:ln>
        </p:spPr>
        <p:txBody>
          <a:bodyPr wrap="none" anchor="ctr"/>
          <a:lstStyle/>
          <a:p>
            <a:endParaRPr lang="zh-CN" altLang="en-US"/>
          </a:p>
        </p:txBody>
      </p:sp>
      <p:sp>
        <p:nvSpPr>
          <p:cNvPr id="201755" name="Rectangle 27"/>
          <p:cNvSpPr>
            <a:spLocks noChangeArrowheads="1"/>
          </p:cNvSpPr>
          <p:nvPr/>
        </p:nvSpPr>
        <p:spPr bwMode="auto">
          <a:xfrm>
            <a:off x="2667000" y="2971800"/>
            <a:ext cx="1905000" cy="609600"/>
          </a:xfrm>
          <a:prstGeom prst="rect">
            <a:avLst/>
          </a:prstGeom>
          <a:solidFill>
            <a:schemeClr val="bg2"/>
          </a:solidFill>
          <a:ln w="9525">
            <a:noFill/>
            <a:miter lim="800000"/>
          </a:ln>
        </p:spPr>
        <p:txBody>
          <a:bodyPr wrap="none" anchor="ctr"/>
          <a:lstStyle/>
          <a:p>
            <a:endParaRPr lang="zh-CN" altLang="en-US"/>
          </a:p>
        </p:txBody>
      </p:sp>
      <p:sp>
        <p:nvSpPr>
          <p:cNvPr id="201756" name="Rectangle 28"/>
          <p:cNvSpPr>
            <a:spLocks noChangeArrowheads="1"/>
          </p:cNvSpPr>
          <p:nvPr/>
        </p:nvSpPr>
        <p:spPr bwMode="auto">
          <a:xfrm>
            <a:off x="2667000" y="3200400"/>
            <a:ext cx="1905000" cy="609600"/>
          </a:xfrm>
          <a:prstGeom prst="rect">
            <a:avLst/>
          </a:prstGeom>
          <a:solidFill>
            <a:schemeClr val="bg2"/>
          </a:solidFill>
          <a:ln w="9525">
            <a:noFill/>
            <a:miter lim="800000"/>
          </a:ln>
        </p:spPr>
        <p:txBody>
          <a:bodyPr wrap="none" anchor="ctr"/>
          <a:lstStyle/>
          <a:p>
            <a:endParaRPr lang="zh-CN" altLang="en-US"/>
          </a:p>
        </p:txBody>
      </p:sp>
      <p:sp>
        <p:nvSpPr>
          <p:cNvPr id="201757" name="Rectangle 29"/>
          <p:cNvSpPr>
            <a:spLocks noChangeArrowheads="1"/>
          </p:cNvSpPr>
          <p:nvPr/>
        </p:nvSpPr>
        <p:spPr bwMode="auto">
          <a:xfrm>
            <a:off x="2667000" y="3276600"/>
            <a:ext cx="1905000" cy="609600"/>
          </a:xfrm>
          <a:prstGeom prst="rect">
            <a:avLst/>
          </a:prstGeom>
          <a:solidFill>
            <a:schemeClr val="bg2"/>
          </a:solidFill>
          <a:ln w="9525">
            <a:noFill/>
            <a:miter lim="800000"/>
          </a:ln>
        </p:spPr>
        <p:txBody>
          <a:bodyPr wrap="none" anchor="ctr"/>
          <a:lstStyle/>
          <a:p>
            <a:endParaRPr lang="zh-CN" altLang="en-US"/>
          </a:p>
        </p:txBody>
      </p:sp>
      <p:sp>
        <p:nvSpPr>
          <p:cNvPr id="201758" name="Rectangle 30"/>
          <p:cNvSpPr>
            <a:spLocks noChangeArrowheads="1"/>
          </p:cNvSpPr>
          <p:nvPr/>
        </p:nvSpPr>
        <p:spPr bwMode="auto">
          <a:xfrm>
            <a:off x="2667000" y="3505200"/>
            <a:ext cx="1905000" cy="609600"/>
          </a:xfrm>
          <a:prstGeom prst="rect">
            <a:avLst/>
          </a:prstGeom>
          <a:solidFill>
            <a:schemeClr val="bg2"/>
          </a:solidFill>
          <a:ln w="9525">
            <a:noFill/>
            <a:miter lim="800000"/>
          </a:ln>
        </p:spPr>
        <p:txBody>
          <a:bodyPr wrap="none" anchor="ctr"/>
          <a:lstStyle/>
          <a:p>
            <a:endParaRPr lang="zh-CN" altLang="en-US"/>
          </a:p>
        </p:txBody>
      </p:sp>
      <p:sp>
        <p:nvSpPr>
          <p:cNvPr id="201759" name="Rectangle 31"/>
          <p:cNvSpPr>
            <a:spLocks noChangeArrowheads="1"/>
          </p:cNvSpPr>
          <p:nvPr/>
        </p:nvSpPr>
        <p:spPr bwMode="auto">
          <a:xfrm>
            <a:off x="2667000" y="3733800"/>
            <a:ext cx="1905000" cy="609600"/>
          </a:xfrm>
          <a:prstGeom prst="rect">
            <a:avLst/>
          </a:prstGeom>
          <a:solidFill>
            <a:schemeClr val="bg2"/>
          </a:solidFill>
          <a:ln w="9525">
            <a:noFill/>
            <a:miter lim="800000"/>
          </a:ln>
        </p:spPr>
        <p:txBody>
          <a:bodyPr wrap="none" anchor="ctr"/>
          <a:lstStyle/>
          <a:p>
            <a:endParaRPr lang="zh-CN" altLang="en-US"/>
          </a:p>
        </p:txBody>
      </p:sp>
      <p:sp>
        <p:nvSpPr>
          <p:cNvPr id="201760" name="Rectangle 32"/>
          <p:cNvSpPr>
            <a:spLocks noChangeArrowheads="1"/>
          </p:cNvSpPr>
          <p:nvPr/>
        </p:nvSpPr>
        <p:spPr bwMode="auto">
          <a:xfrm>
            <a:off x="2667000" y="3962400"/>
            <a:ext cx="1905000" cy="609600"/>
          </a:xfrm>
          <a:prstGeom prst="rect">
            <a:avLst/>
          </a:prstGeom>
          <a:solidFill>
            <a:schemeClr val="bg2"/>
          </a:solidFill>
          <a:ln w="9525">
            <a:noFill/>
            <a:miter lim="800000"/>
          </a:ln>
        </p:spPr>
        <p:txBody>
          <a:bodyPr wrap="none" anchor="ctr"/>
          <a:lstStyle/>
          <a:p>
            <a:endParaRPr lang="zh-CN" altLang="en-US"/>
          </a:p>
        </p:txBody>
      </p:sp>
      <p:sp>
        <p:nvSpPr>
          <p:cNvPr id="201761" name="Rectangle 33"/>
          <p:cNvSpPr>
            <a:spLocks noChangeArrowheads="1"/>
          </p:cNvSpPr>
          <p:nvPr/>
        </p:nvSpPr>
        <p:spPr bwMode="auto">
          <a:xfrm>
            <a:off x="2667000" y="4191000"/>
            <a:ext cx="1905000" cy="609600"/>
          </a:xfrm>
          <a:prstGeom prst="rect">
            <a:avLst/>
          </a:prstGeom>
          <a:solidFill>
            <a:schemeClr val="bg2"/>
          </a:solidFill>
          <a:ln w="9525">
            <a:noFill/>
            <a:miter lim="800000"/>
          </a:ln>
        </p:spPr>
        <p:txBody>
          <a:bodyPr wrap="none" anchor="ctr"/>
          <a:lstStyle/>
          <a:p>
            <a:endParaRPr lang="zh-CN" altLang="en-US"/>
          </a:p>
        </p:txBody>
      </p:sp>
      <p:sp>
        <p:nvSpPr>
          <p:cNvPr id="201762" name="Rectangle 34"/>
          <p:cNvSpPr>
            <a:spLocks noChangeArrowheads="1"/>
          </p:cNvSpPr>
          <p:nvPr/>
        </p:nvSpPr>
        <p:spPr bwMode="auto">
          <a:xfrm>
            <a:off x="2667000" y="4419600"/>
            <a:ext cx="1905000" cy="609600"/>
          </a:xfrm>
          <a:prstGeom prst="rect">
            <a:avLst/>
          </a:prstGeom>
          <a:solidFill>
            <a:schemeClr val="bg2"/>
          </a:solidFill>
          <a:ln w="9525">
            <a:noFill/>
            <a:miter lim="800000"/>
          </a:ln>
        </p:spPr>
        <p:txBody>
          <a:bodyPr wrap="none" anchor="ctr"/>
          <a:lstStyle/>
          <a:p>
            <a:endParaRPr lang="zh-CN" altLang="en-US"/>
          </a:p>
        </p:txBody>
      </p:sp>
      <p:sp>
        <p:nvSpPr>
          <p:cNvPr id="201763" name="Rectangle 35"/>
          <p:cNvSpPr>
            <a:spLocks noChangeArrowheads="1"/>
          </p:cNvSpPr>
          <p:nvPr/>
        </p:nvSpPr>
        <p:spPr bwMode="auto">
          <a:xfrm>
            <a:off x="2667000" y="4572000"/>
            <a:ext cx="1905000" cy="609600"/>
          </a:xfrm>
          <a:prstGeom prst="rect">
            <a:avLst/>
          </a:prstGeom>
          <a:solidFill>
            <a:schemeClr val="bg2"/>
          </a:solidFill>
          <a:ln w="9525">
            <a:noFill/>
            <a:miter lim="800000"/>
          </a:ln>
        </p:spPr>
        <p:txBody>
          <a:bodyPr wrap="none" anchor="ctr"/>
          <a:lstStyle/>
          <a:p>
            <a:endParaRPr lang="zh-CN" altLang="en-US"/>
          </a:p>
        </p:txBody>
      </p:sp>
      <p:sp>
        <p:nvSpPr>
          <p:cNvPr id="201764" name="Rectangle 36"/>
          <p:cNvSpPr>
            <a:spLocks noChangeArrowheads="1"/>
          </p:cNvSpPr>
          <p:nvPr/>
        </p:nvSpPr>
        <p:spPr bwMode="auto">
          <a:xfrm>
            <a:off x="2667000" y="4953000"/>
            <a:ext cx="1905000" cy="609600"/>
          </a:xfrm>
          <a:prstGeom prst="rect">
            <a:avLst/>
          </a:prstGeom>
          <a:solidFill>
            <a:schemeClr val="bg2"/>
          </a:solidFill>
          <a:ln w="9525">
            <a:noFill/>
            <a:miter lim="800000"/>
          </a:ln>
        </p:spPr>
        <p:txBody>
          <a:bodyPr wrap="none" anchor="ctr"/>
          <a:lstStyle/>
          <a:p>
            <a:endParaRPr lang="zh-CN" altLang="en-US"/>
          </a:p>
        </p:txBody>
      </p:sp>
      <p:sp>
        <p:nvSpPr>
          <p:cNvPr id="201765" name="Rectangle 37"/>
          <p:cNvSpPr>
            <a:spLocks noChangeArrowheads="1"/>
          </p:cNvSpPr>
          <p:nvPr/>
        </p:nvSpPr>
        <p:spPr bwMode="auto">
          <a:xfrm>
            <a:off x="2667000" y="5334000"/>
            <a:ext cx="1905000" cy="609600"/>
          </a:xfrm>
          <a:prstGeom prst="rect">
            <a:avLst/>
          </a:prstGeom>
          <a:solidFill>
            <a:schemeClr val="bg2"/>
          </a:solidFill>
          <a:ln w="9525">
            <a:solidFill>
              <a:schemeClr val="tx1"/>
            </a:solidFill>
            <a:miter lim="800000"/>
          </a:ln>
        </p:spPr>
        <p:txBody>
          <a:bodyPr wrap="none" anchor="ctr"/>
          <a:lstStyle/>
          <a:p>
            <a:endParaRPr lang="zh-CN" altLang="en-US"/>
          </a:p>
        </p:txBody>
      </p:sp>
      <p:sp>
        <p:nvSpPr>
          <p:cNvPr id="201766" name="Rectangle 38"/>
          <p:cNvSpPr>
            <a:spLocks noChangeArrowheads="1"/>
          </p:cNvSpPr>
          <p:nvPr/>
        </p:nvSpPr>
        <p:spPr bwMode="auto">
          <a:xfrm>
            <a:off x="228600" y="685800"/>
            <a:ext cx="1905000" cy="533400"/>
          </a:xfrm>
          <a:prstGeom prst="rect">
            <a:avLst/>
          </a:prstGeom>
          <a:solidFill>
            <a:schemeClr val="tx1"/>
          </a:solidFill>
          <a:ln w="9525">
            <a:solidFill>
              <a:schemeClr val="tx1"/>
            </a:solidFill>
            <a:miter lim="800000"/>
          </a:ln>
        </p:spPr>
        <p:txBody>
          <a:bodyPr wrap="none" anchor="ctr"/>
          <a:lstStyle/>
          <a:p>
            <a:endParaRPr lang="zh-CN" altLang="en-US"/>
          </a:p>
        </p:txBody>
      </p:sp>
      <p:sp>
        <p:nvSpPr>
          <p:cNvPr id="201767" name="Rectangle 39"/>
          <p:cNvSpPr>
            <a:spLocks noChangeArrowheads="1"/>
          </p:cNvSpPr>
          <p:nvPr/>
        </p:nvSpPr>
        <p:spPr bwMode="auto">
          <a:xfrm>
            <a:off x="381000" y="838200"/>
            <a:ext cx="1905000" cy="533400"/>
          </a:xfrm>
          <a:prstGeom prst="rect">
            <a:avLst/>
          </a:prstGeom>
          <a:solidFill>
            <a:schemeClr val="tx1"/>
          </a:solidFill>
          <a:ln w="9525">
            <a:solidFill>
              <a:schemeClr val="tx1"/>
            </a:solidFill>
            <a:miter lim="800000"/>
          </a:ln>
        </p:spPr>
        <p:txBody>
          <a:bodyPr wrap="none" anchor="ctr"/>
          <a:lstStyle/>
          <a:p>
            <a:endParaRPr lang="zh-CN" altLang="en-US"/>
          </a:p>
        </p:txBody>
      </p:sp>
      <p:sp>
        <p:nvSpPr>
          <p:cNvPr id="201768" name="Rectangle 40"/>
          <p:cNvSpPr>
            <a:spLocks noChangeArrowheads="1"/>
          </p:cNvSpPr>
          <p:nvPr/>
        </p:nvSpPr>
        <p:spPr bwMode="auto">
          <a:xfrm>
            <a:off x="533400" y="990600"/>
            <a:ext cx="1905000" cy="533400"/>
          </a:xfrm>
          <a:prstGeom prst="rect">
            <a:avLst/>
          </a:prstGeom>
          <a:solidFill>
            <a:schemeClr val="tx1"/>
          </a:solidFill>
          <a:ln w="9525">
            <a:solidFill>
              <a:schemeClr val="tx1"/>
            </a:solidFill>
            <a:miter lim="800000"/>
          </a:ln>
        </p:spPr>
        <p:txBody>
          <a:bodyPr wrap="none" anchor="ctr"/>
          <a:lstStyle/>
          <a:p>
            <a:endParaRPr lang="zh-CN" altLang="en-US"/>
          </a:p>
        </p:txBody>
      </p:sp>
      <p:sp>
        <p:nvSpPr>
          <p:cNvPr id="201769" name="Rectangle 41"/>
          <p:cNvSpPr>
            <a:spLocks noChangeArrowheads="1"/>
          </p:cNvSpPr>
          <p:nvPr/>
        </p:nvSpPr>
        <p:spPr bwMode="auto">
          <a:xfrm>
            <a:off x="685800" y="1143000"/>
            <a:ext cx="1905000" cy="533400"/>
          </a:xfrm>
          <a:prstGeom prst="rect">
            <a:avLst/>
          </a:prstGeom>
          <a:solidFill>
            <a:schemeClr val="tx1"/>
          </a:solidFill>
          <a:ln w="9525">
            <a:solidFill>
              <a:schemeClr val="tx1"/>
            </a:solidFill>
            <a:miter lim="800000"/>
          </a:ln>
        </p:spPr>
        <p:txBody>
          <a:bodyPr wrap="none" anchor="ctr"/>
          <a:lstStyle/>
          <a:p>
            <a:endParaRPr lang="zh-CN" altLang="en-US"/>
          </a:p>
        </p:txBody>
      </p:sp>
      <p:sp>
        <p:nvSpPr>
          <p:cNvPr id="201770" name="Rectangle 42"/>
          <p:cNvSpPr>
            <a:spLocks noChangeArrowheads="1"/>
          </p:cNvSpPr>
          <p:nvPr/>
        </p:nvSpPr>
        <p:spPr bwMode="auto">
          <a:xfrm>
            <a:off x="838200" y="1295400"/>
            <a:ext cx="1905000" cy="533400"/>
          </a:xfrm>
          <a:prstGeom prst="rect">
            <a:avLst/>
          </a:prstGeom>
          <a:solidFill>
            <a:schemeClr val="tx1"/>
          </a:solidFill>
          <a:ln w="9525">
            <a:solidFill>
              <a:schemeClr val="tx1"/>
            </a:solidFill>
            <a:miter lim="800000"/>
          </a:ln>
        </p:spPr>
        <p:txBody>
          <a:bodyPr wrap="none" anchor="ctr"/>
          <a:lstStyle/>
          <a:p>
            <a:endParaRPr lang="zh-CN" altLang="en-US"/>
          </a:p>
        </p:txBody>
      </p:sp>
      <p:sp>
        <p:nvSpPr>
          <p:cNvPr id="201771" name="Rectangle 43"/>
          <p:cNvSpPr>
            <a:spLocks noChangeArrowheads="1"/>
          </p:cNvSpPr>
          <p:nvPr/>
        </p:nvSpPr>
        <p:spPr bwMode="auto">
          <a:xfrm>
            <a:off x="990600" y="1447800"/>
            <a:ext cx="1905000" cy="533400"/>
          </a:xfrm>
          <a:prstGeom prst="rect">
            <a:avLst/>
          </a:prstGeom>
          <a:solidFill>
            <a:schemeClr val="tx1"/>
          </a:solidFill>
          <a:ln w="9525">
            <a:solidFill>
              <a:schemeClr val="tx1"/>
            </a:solidFill>
            <a:miter lim="800000"/>
          </a:ln>
        </p:spPr>
        <p:txBody>
          <a:bodyPr wrap="none" anchor="ctr"/>
          <a:lstStyle/>
          <a:p>
            <a:endParaRPr lang="zh-CN" altLang="en-US"/>
          </a:p>
        </p:txBody>
      </p:sp>
      <p:sp>
        <p:nvSpPr>
          <p:cNvPr id="201772" name="Rectangle 44"/>
          <p:cNvSpPr>
            <a:spLocks noChangeArrowheads="1"/>
          </p:cNvSpPr>
          <p:nvPr/>
        </p:nvSpPr>
        <p:spPr bwMode="auto">
          <a:xfrm>
            <a:off x="1143000" y="1600200"/>
            <a:ext cx="1905000" cy="533400"/>
          </a:xfrm>
          <a:prstGeom prst="rect">
            <a:avLst/>
          </a:prstGeom>
          <a:solidFill>
            <a:schemeClr val="tx1"/>
          </a:solidFill>
          <a:ln w="9525">
            <a:solidFill>
              <a:schemeClr val="tx1"/>
            </a:solidFill>
            <a:miter lim="800000"/>
          </a:ln>
        </p:spPr>
        <p:txBody>
          <a:bodyPr wrap="none" anchor="ctr"/>
          <a:lstStyle/>
          <a:p>
            <a:endParaRPr lang="zh-CN" altLang="en-US"/>
          </a:p>
        </p:txBody>
      </p:sp>
      <p:sp>
        <p:nvSpPr>
          <p:cNvPr id="201773" name="Rectangle 45"/>
          <p:cNvSpPr>
            <a:spLocks noChangeArrowheads="1"/>
          </p:cNvSpPr>
          <p:nvPr/>
        </p:nvSpPr>
        <p:spPr bwMode="auto">
          <a:xfrm>
            <a:off x="1295400" y="1752600"/>
            <a:ext cx="1905000" cy="533400"/>
          </a:xfrm>
          <a:prstGeom prst="rect">
            <a:avLst/>
          </a:prstGeom>
          <a:solidFill>
            <a:schemeClr val="tx1"/>
          </a:solidFill>
          <a:ln w="9525">
            <a:solidFill>
              <a:schemeClr val="tx1"/>
            </a:solidFill>
            <a:miter lim="800000"/>
          </a:ln>
        </p:spPr>
        <p:txBody>
          <a:bodyPr wrap="none" anchor="ctr"/>
          <a:lstStyle/>
          <a:p>
            <a:endParaRPr lang="zh-CN" altLang="en-US"/>
          </a:p>
        </p:txBody>
      </p:sp>
      <p:sp>
        <p:nvSpPr>
          <p:cNvPr id="201774" name="Rectangle 46"/>
          <p:cNvSpPr>
            <a:spLocks noChangeArrowheads="1"/>
          </p:cNvSpPr>
          <p:nvPr/>
        </p:nvSpPr>
        <p:spPr bwMode="auto">
          <a:xfrm>
            <a:off x="1447800" y="1905000"/>
            <a:ext cx="1905000" cy="533400"/>
          </a:xfrm>
          <a:prstGeom prst="rect">
            <a:avLst/>
          </a:prstGeom>
          <a:solidFill>
            <a:schemeClr val="tx1"/>
          </a:solidFill>
          <a:ln w="9525">
            <a:solidFill>
              <a:schemeClr val="tx1"/>
            </a:solidFill>
            <a:miter lim="800000"/>
          </a:ln>
        </p:spPr>
        <p:txBody>
          <a:bodyPr wrap="none" anchor="ctr"/>
          <a:lstStyle/>
          <a:p>
            <a:endParaRPr lang="zh-CN" altLang="en-US"/>
          </a:p>
        </p:txBody>
      </p:sp>
      <p:sp>
        <p:nvSpPr>
          <p:cNvPr id="201775" name="Rectangle 47"/>
          <p:cNvSpPr>
            <a:spLocks noChangeArrowheads="1"/>
          </p:cNvSpPr>
          <p:nvPr/>
        </p:nvSpPr>
        <p:spPr bwMode="auto">
          <a:xfrm>
            <a:off x="1600200" y="2057400"/>
            <a:ext cx="1905000" cy="533400"/>
          </a:xfrm>
          <a:prstGeom prst="rect">
            <a:avLst/>
          </a:prstGeom>
          <a:solidFill>
            <a:schemeClr val="tx1"/>
          </a:solidFill>
          <a:ln w="9525">
            <a:solidFill>
              <a:schemeClr val="tx1"/>
            </a:solidFill>
            <a:miter lim="800000"/>
          </a:ln>
        </p:spPr>
        <p:txBody>
          <a:bodyPr wrap="none" anchor="ctr"/>
          <a:lstStyle/>
          <a:p>
            <a:endParaRPr lang="zh-CN" altLang="en-US"/>
          </a:p>
        </p:txBody>
      </p:sp>
      <p:sp>
        <p:nvSpPr>
          <p:cNvPr id="201776" name="Rectangle 48"/>
          <p:cNvSpPr>
            <a:spLocks noChangeArrowheads="1"/>
          </p:cNvSpPr>
          <p:nvPr/>
        </p:nvSpPr>
        <p:spPr bwMode="auto">
          <a:xfrm>
            <a:off x="1752600" y="2209800"/>
            <a:ext cx="1905000" cy="533400"/>
          </a:xfrm>
          <a:prstGeom prst="rect">
            <a:avLst/>
          </a:prstGeom>
          <a:solidFill>
            <a:schemeClr val="tx1"/>
          </a:solidFill>
          <a:ln w="9525">
            <a:solidFill>
              <a:schemeClr val="tx1"/>
            </a:solidFill>
            <a:miter lim="800000"/>
          </a:ln>
        </p:spPr>
        <p:txBody>
          <a:bodyPr wrap="none" anchor="ctr"/>
          <a:lstStyle/>
          <a:p>
            <a:endParaRPr lang="zh-CN" altLang="en-US"/>
          </a:p>
        </p:txBody>
      </p:sp>
      <p:sp>
        <p:nvSpPr>
          <p:cNvPr id="201777" name="Rectangle 49"/>
          <p:cNvSpPr>
            <a:spLocks noChangeArrowheads="1"/>
          </p:cNvSpPr>
          <p:nvPr/>
        </p:nvSpPr>
        <p:spPr bwMode="auto">
          <a:xfrm>
            <a:off x="1905000" y="2362200"/>
            <a:ext cx="1905000" cy="533400"/>
          </a:xfrm>
          <a:prstGeom prst="rect">
            <a:avLst/>
          </a:prstGeom>
          <a:solidFill>
            <a:schemeClr val="tx1"/>
          </a:solidFill>
          <a:ln w="9525">
            <a:solidFill>
              <a:schemeClr val="tx1"/>
            </a:solidFill>
            <a:miter lim="800000"/>
          </a:ln>
        </p:spPr>
        <p:txBody>
          <a:bodyPr wrap="none" anchor="ctr"/>
          <a:lstStyle/>
          <a:p>
            <a:endParaRPr lang="zh-CN" altLang="en-US"/>
          </a:p>
        </p:txBody>
      </p:sp>
      <p:sp>
        <p:nvSpPr>
          <p:cNvPr id="201778" name="Rectangle 50"/>
          <p:cNvSpPr>
            <a:spLocks noChangeArrowheads="1"/>
          </p:cNvSpPr>
          <p:nvPr/>
        </p:nvSpPr>
        <p:spPr bwMode="auto">
          <a:xfrm>
            <a:off x="2057400" y="2514600"/>
            <a:ext cx="1905000" cy="533400"/>
          </a:xfrm>
          <a:prstGeom prst="rect">
            <a:avLst/>
          </a:prstGeom>
          <a:solidFill>
            <a:schemeClr val="tx1"/>
          </a:solidFill>
          <a:ln w="9525">
            <a:solidFill>
              <a:schemeClr val="tx1"/>
            </a:solidFill>
            <a:miter lim="800000"/>
          </a:ln>
        </p:spPr>
        <p:txBody>
          <a:bodyPr wrap="none" anchor="ctr"/>
          <a:lstStyle/>
          <a:p>
            <a:endParaRPr lang="zh-CN" altLang="en-US"/>
          </a:p>
        </p:txBody>
      </p:sp>
      <p:sp>
        <p:nvSpPr>
          <p:cNvPr id="201779" name="Rectangle 51"/>
          <p:cNvSpPr>
            <a:spLocks noChangeArrowheads="1"/>
          </p:cNvSpPr>
          <p:nvPr/>
        </p:nvSpPr>
        <p:spPr bwMode="auto">
          <a:xfrm>
            <a:off x="2209800" y="2667000"/>
            <a:ext cx="1905000" cy="533400"/>
          </a:xfrm>
          <a:prstGeom prst="rect">
            <a:avLst/>
          </a:prstGeom>
          <a:solidFill>
            <a:schemeClr val="tx1"/>
          </a:solidFill>
          <a:ln w="9525">
            <a:solidFill>
              <a:schemeClr val="tx1"/>
            </a:solidFill>
            <a:miter lim="800000"/>
          </a:ln>
        </p:spPr>
        <p:txBody>
          <a:bodyPr wrap="none" anchor="ctr"/>
          <a:lstStyle/>
          <a:p>
            <a:endParaRPr lang="zh-CN" altLang="en-US"/>
          </a:p>
        </p:txBody>
      </p:sp>
      <p:sp>
        <p:nvSpPr>
          <p:cNvPr id="201780" name="Rectangle 52"/>
          <p:cNvSpPr>
            <a:spLocks noChangeArrowheads="1"/>
          </p:cNvSpPr>
          <p:nvPr/>
        </p:nvSpPr>
        <p:spPr bwMode="auto">
          <a:xfrm>
            <a:off x="2514600" y="2667000"/>
            <a:ext cx="1905000" cy="533400"/>
          </a:xfrm>
          <a:prstGeom prst="rect">
            <a:avLst/>
          </a:prstGeom>
          <a:solidFill>
            <a:schemeClr val="tx1"/>
          </a:solidFill>
          <a:ln w="9525">
            <a:solidFill>
              <a:schemeClr val="tx1"/>
            </a:solidFill>
            <a:miter lim="800000"/>
          </a:ln>
        </p:spPr>
        <p:txBody>
          <a:bodyPr wrap="none" anchor="ctr"/>
          <a:lstStyle/>
          <a:p>
            <a:endParaRPr lang="zh-CN" altLang="en-US"/>
          </a:p>
        </p:txBody>
      </p:sp>
      <p:sp>
        <p:nvSpPr>
          <p:cNvPr id="201781" name="Rectangle 53"/>
          <p:cNvSpPr>
            <a:spLocks noChangeArrowheads="1"/>
          </p:cNvSpPr>
          <p:nvPr/>
        </p:nvSpPr>
        <p:spPr bwMode="auto">
          <a:xfrm>
            <a:off x="2667000" y="2743200"/>
            <a:ext cx="1905000" cy="533400"/>
          </a:xfrm>
          <a:prstGeom prst="rect">
            <a:avLst/>
          </a:prstGeom>
          <a:solidFill>
            <a:schemeClr val="tx1"/>
          </a:solidFill>
          <a:ln w="9525">
            <a:solidFill>
              <a:schemeClr val="tx1"/>
            </a:solidFill>
            <a:miter lim="800000"/>
          </a:ln>
        </p:spPr>
        <p:txBody>
          <a:bodyPr wrap="none" anchor="ctr"/>
          <a:lstStyle/>
          <a:p>
            <a:endParaRPr lang="zh-CN" altLang="en-US"/>
          </a:p>
        </p:txBody>
      </p:sp>
      <p:sp>
        <p:nvSpPr>
          <p:cNvPr id="201782" name="Rectangle 54"/>
          <p:cNvSpPr>
            <a:spLocks noChangeArrowheads="1"/>
          </p:cNvSpPr>
          <p:nvPr/>
        </p:nvSpPr>
        <p:spPr bwMode="auto">
          <a:xfrm>
            <a:off x="2667000" y="3048000"/>
            <a:ext cx="1905000" cy="533400"/>
          </a:xfrm>
          <a:prstGeom prst="rect">
            <a:avLst/>
          </a:prstGeom>
          <a:solidFill>
            <a:schemeClr val="tx1"/>
          </a:solidFill>
          <a:ln w="9525">
            <a:solidFill>
              <a:schemeClr val="tx1"/>
            </a:solidFill>
            <a:miter lim="800000"/>
          </a:ln>
        </p:spPr>
        <p:txBody>
          <a:bodyPr wrap="none" anchor="ctr"/>
          <a:lstStyle/>
          <a:p>
            <a:endParaRPr lang="zh-CN" altLang="en-US"/>
          </a:p>
        </p:txBody>
      </p:sp>
      <p:sp>
        <p:nvSpPr>
          <p:cNvPr id="201783" name="Rectangle 55"/>
          <p:cNvSpPr>
            <a:spLocks noChangeArrowheads="1"/>
          </p:cNvSpPr>
          <p:nvPr/>
        </p:nvSpPr>
        <p:spPr bwMode="auto">
          <a:xfrm>
            <a:off x="2667000" y="3276600"/>
            <a:ext cx="1905000" cy="533400"/>
          </a:xfrm>
          <a:prstGeom prst="rect">
            <a:avLst/>
          </a:prstGeom>
          <a:solidFill>
            <a:schemeClr val="tx1"/>
          </a:solidFill>
          <a:ln w="9525">
            <a:solidFill>
              <a:schemeClr val="tx1"/>
            </a:solidFill>
            <a:miter lim="800000"/>
          </a:ln>
        </p:spPr>
        <p:txBody>
          <a:bodyPr wrap="none" anchor="ctr"/>
          <a:lstStyle/>
          <a:p>
            <a:endParaRPr lang="zh-CN" altLang="en-US"/>
          </a:p>
        </p:txBody>
      </p:sp>
      <p:sp>
        <p:nvSpPr>
          <p:cNvPr id="201784" name="Rectangle 56"/>
          <p:cNvSpPr>
            <a:spLocks noChangeArrowheads="1"/>
          </p:cNvSpPr>
          <p:nvPr/>
        </p:nvSpPr>
        <p:spPr bwMode="auto">
          <a:xfrm>
            <a:off x="2667000" y="3429000"/>
            <a:ext cx="1905000" cy="533400"/>
          </a:xfrm>
          <a:prstGeom prst="rect">
            <a:avLst/>
          </a:prstGeom>
          <a:solidFill>
            <a:schemeClr val="tx1"/>
          </a:solidFill>
          <a:ln w="9525">
            <a:solidFill>
              <a:schemeClr val="tx1"/>
            </a:solidFill>
            <a:miter lim="800000"/>
          </a:ln>
        </p:spPr>
        <p:txBody>
          <a:bodyPr wrap="none" anchor="ctr"/>
          <a:lstStyle/>
          <a:p>
            <a:endParaRPr lang="zh-CN" altLang="en-US"/>
          </a:p>
        </p:txBody>
      </p:sp>
      <p:sp>
        <p:nvSpPr>
          <p:cNvPr id="201785" name="Rectangle 57"/>
          <p:cNvSpPr>
            <a:spLocks noChangeArrowheads="1"/>
          </p:cNvSpPr>
          <p:nvPr/>
        </p:nvSpPr>
        <p:spPr bwMode="auto">
          <a:xfrm>
            <a:off x="2667000" y="3581400"/>
            <a:ext cx="1905000" cy="533400"/>
          </a:xfrm>
          <a:prstGeom prst="rect">
            <a:avLst/>
          </a:prstGeom>
          <a:solidFill>
            <a:schemeClr val="tx1"/>
          </a:solidFill>
          <a:ln w="9525">
            <a:solidFill>
              <a:schemeClr val="tx1"/>
            </a:solidFill>
            <a:miter lim="800000"/>
          </a:ln>
        </p:spPr>
        <p:txBody>
          <a:bodyPr wrap="none" anchor="ctr"/>
          <a:lstStyle/>
          <a:p>
            <a:endParaRPr lang="zh-CN" altLang="en-US"/>
          </a:p>
        </p:txBody>
      </p:sp>
      <p:sp>
        <p:nvSpPr>
          <p:cNvPr id="201786" name="Rectangle 58"/>
          <p:cNvSpPr>
            <a:spLocks noChangeArrowheads="1"/>
          </p:cNvSpPr>
          <p:nvPr/>
        </p:nvSpPr>
        <p:spPr bwMode="auto">
          <a:xfrm>
            <a:off x="2667000" y="3886200"/>
            <a:ext cx="1905000" cy="533400"/>
          </a:xfrm>
          <a:prstGeom prst="rect">
            <a:avLst/>
          </a:prstGeom>
          <a:solidFill>
            <a:schemeClr val="tx1"/>
          </a:solidFill>
          <a:ln w="9525">
            <a:solidFill>
              <a:schemeClr val="tx1"/>
            </a:solidFill>
            <a:miter lim="800000"/>
          </a:ln>
        </p:spPr>
        <p:txBody>
          <a:bodyPr wrap="none" anchor="ctr"/>
          <a:lstStyle/>
          <a:p>
            <a:endParaRPr lang="zh-CN" altLang="en-US"/>
          </a:p>
        </p:txBody>
      </p:sp>
      <p:sp>
        <p:nvSpPr>
          <p:cNvPr id="201787" name="Rectangle 59"/>
          <p:cNvSpPr>
            <a:spLocks noChangeArrowheads="1"/>
          </p:cNvSpPr>
          <p:nvPr/>
        </p:nvSpPr>
        <p:spPr bwMode="auto">
          <a:xfrm>
            <a:off x="2667000" y="4038600"/>
            <a:ext cx="1905000" cy="533400"/>
          </a:xfrm>
          <a:prstGeom prst="rect">
            <a:avLst/>
          </a:prstGeom>
          <a:solidFill>
            <a:schemeClr val="tx1"/>
          </a:solidFill>
          <a:ln w="9525">
            <a:solidFill>
              <a:schemeClr val="tx1"/>
            </a:solidFill>
            <a:miter lim="800000"/>
          </a:ln>
        </p:spPr>
        <p:txBody>
          <a:bodyPr wrap="none" anchor="ctr"/>
          <a:lstStyle/>
          <a:p>
            <a:endParaRPr lang="zh-CN" altLang="en-US"/>
          </a:p>
        </p:txBody>
      </p:sp>
      <p:sp>
        <p:nvSpPr>
          <p:cNvPr id="201788" name="Rectangle 60"/>
          <p:cNvSpPr>
            <a:spLocks noChangeArrowheads="1"/>
          </p:cNvSpPr>
          <p:nvPr/>
        </p:nvSpPr>
        <p:spPr bwMode="auto">
          <a:xfrm>
            <a:off x="2667000" y="4267200"/>
            <a:ext cx="1905000" cy="533400"/>
          </a:xfrm>
          <a:prstGeom prst="rect">
            <a:avLst/>
          </a:prstGeom>
          <a:solidFill>
            <a:schemeClr val="tx1"/>
          </a:solidFill>
          <a:ln w="9525">
            <a:solidFill>
              <a:schemeClr val="tx1"/>
            </a:solidFill>
            <a:miter lim="800000"/>
          </a:ln>
        </p:spPr>
        <p:txBody>
          <a:bodyPr wrap="none" anchor="ctr"/>
          <a:lstStyle/>
          <a:p>
            <a:endParaRPr lang="zh-CN" altLang="en-US"/>
          </a:p>
        </p:txBody>
      </p:sp>
      <p:sp>
        <p:nvSpPr>
          <p:cNvPr id="201789" name="Rectangle 61"/>
          <p:cNvSpPr>
            <a:spLocks noChangeArrowheads="1"/>
          </p:cNvSpPr>
          <p:nvPr/>
        </p:nvSpPr>
        <p:spPr bwMode="auto">
          <a:xfrm>
            <a:off x="2667000" y="4495800"/>
            <a:ext cx="1905000" cy="533400"/>
          </a:xfrm>
          <a:prstGeom prst="rect">
            <a:avLst/>
          </a:prstGeom>
          <a:solidFill>
            <a:schemeClr val="tx1"/>
          </a:solidFill>
          <a:ln w="9525">
            <a:solidFill>
              <a:schemeClr val="tx1"/>
            </a:solidFill>
            <a:miter lim="800000"/>
          </a:ln>
        </p:spPr>
        <p:txBody>
          <a:bodyPr wrap="none" anchor="ctr"/>
          <a:lstStyle/>
          <a:p>
            <a:endParaRPr lang="zh-CN" altLang="en-US"/>
          </a:p>
        </p:txBody>
      </p:sp>
      <p:sp>
        <p:nvSpPr>
          <p:cNvPr id="201790" name="Rectangle 62"/>
          <p:cNvSpPr>
            <a:spLocks noChangeArrowheads="1"/>
          </p:cNvSpPr>
          <p:nvPr/>
        </p:nvSpPr>
        <p:spPr bwMode="auto">
          <a:xfrm>
            <a:off x="2667000" y="4800600"/>
            <a:ext cx="1905000" cy="533400"/>
          </a:xfrm>
          <a:prstGeom prst="rect">
            <a:avLst/>
          </a:prstGeom>
          <a:solidFill>
            <a:schemeClr val="tx1"/>
          </a:solidFill>
          <a:ln w="9525">
            <a:solidFill>
              <a:schemeClr val="accent2"/>
            </a:solidFill>
            <a:miter lim="800000"/>
          </a:ln>
        </p:spPr>
        <p:txBody>
          <a:bodyPr wrap="none" anchor="ctr"/>
          <a:lstStyle/>
          <a:p>
            <a:endParaRPr lang="zh-CN" altLang="en-US"/>
          </a:p>
        </p:txBody>
      </p:sp>
      <p:sp>
        <p:nvSpPr>
          <p:cNvPr id="201791" name="Rectangle 63"/>
          <p:cNvSpPr>
            <a:spLocks noChangeArrowheads="1"/>
          </p:cNvSpPr>
          <p:nvPr/>
        </p:nvSpPr>
        <p:spPr bwMode="auto">
          <a:xfrm>
            <a:off x="6172200" y="4191000"/>
            <a:ext cx="1905000" cy="1524000"/>
          </a:xfrm>
          <a:prstGeom prst="rect">
            <a:avLst/>
          </a:prstGeom>
          <a:solidFill>
            <a:schemeClr val="hlink"/>
          </a:solidFill>
          <a:ln w="9525">
            <a:noFill/>
            <a:miter lim="800000"/>
          </a:ln>
        </p:spPr>
        <p:txBody>
          <a:bodyPr wrap="none" anchor="ctr"/>
          <a:lstStyle/>
          <a:p>
            <a:endParaRPr lang="zh-CN" altLang="en-US"/>
          </a:p>
        </p:txBody>
      </p:sp>
      <p:sp>
        <p:nvSpPr>
          <p:cNvPr id="201792" name="Rectangle 64"/>
          <p:cNvSpPr>
            <a:spLocks noChangeArrowheads="1"/>
          </p:cNvSpPr>
          <p:nvPr/>
        </p:nvSpPr>
        <p:spPr bwMode="auto">
          <a:xfrm>
            <a:off x="6096000" y="3429000"/>
            <a:ext cx="1905000" cy="1524000"/>
          </a:xfrm>
          <a:prstGeom prst="rect">
            <a:avLst/>
          </a:prstGeom>
          <a:solidFill>
            <a:schemeClr val="hlink"/>
          </a:solidFill>
          <a:ln w="9525">
            <a:noFill/>
            <a:miter lim="800000"/>
          </a:ln>
        </p:spPr>
        <p:txBody>
          <a:bodyPr wrap="none" anchor="ctr"/>
          <a:lstStyle/>
          <a:p>
            <a:endParaRPr lang="zh-CN" altLang="en-US"/>
          </a:p>
        </p:txBody>
      </p:sp>
      <p:sp>
        <p:nvSpPr>
          <p:cNvPr id="201793" name="Rectangle 65"/>
          <p:cNvSpPr>
            <a:spLocks noChangeArrowheads="1"/>
          </p:cNvSpPr>
          <p:nvPr/>
        </p:nvSpPr>
        <p:spPr bwMode="auto">
          <a:xfrm>
            <a:off x="5791200" y="2819400"/>
            <a:ext cx="1905000" cy="1524000"/>
          </a:xfrm>
          <a:prstGeom prst="rect">
            <a:avLst/>
          </a:prstGeom>
          <a:solidFill>
            <a:schemeClr val="hlink"/>
          </a:solidFill>
          <a:ln w="9525">
            <a:noFill/>
            <a:miter lim="800000"/>
          </a:ln>
        </p:spPr>
        <p:txBody>
          <a:bodyPr wrap="none" anchor="ctr"/>
          <a:lstStyle/>
          <a:p>
            <a:endParaRPr lang="zh-CN" altLang="en-US"/>
          </a:p>
        </p:txBody>
      </p:sp>
      <p:sp>
        <p:nvSpPr>
          <p:cNvPr id="201794" name="Rectangle 66"/>
          <p:cNvSpPr>
            <a:spLocks noChangeArrowheads="1"/>
          </p:cNvSpPr>
          <p:nvPr/>
        </p:nvSpPr>
        <p:spPr bwMode="auto">
          <a:xfrm>
            <a:off x="5334000" y="2438400"/>
            <a:ext cx="1905000" cy="1524000"/>
          </a:xfrm>
          <a:prstGeom prst="rect">
            <a:avLst/>
          </a:prstGeom>
          <a:solidFill>
            <a:schemeClr val="hlink"/>
          </a:solidFill>
          <a:ln w="9525">
            <a:noFill/>
            <a:miter lim="800000"/>
          </a:ln>
        </p:spPr>
        <p:txBody>
          <a:bodyPr wrap="none" anchor="ctr"/>
          <a:lstStyle/>
          <a:p>
            <a:endParaRPr lang="zh-CN" altLang="en-US"/>
          </a:p>
        </p:txBody>
      </p:sp>
      <p:sp>
        <p:nvSpPr>
          <p:cNvPr id="201795" name="Rectangle 67"/>
          <p:cNvSpPr>
            <a:spLocks noChangeArrowheads="1"/>
          </p:cNvSpPr>
          <p:nvPr/>
        </p:nvSpPr>
        <p:spPr bwMode="auto">
          <a:xfrm>
            <a:off x="4876800" y="1981200"/>
            <a:ext cx="1905000" cy="1524000"/>
          </a:xfrm>
          <a:prstGeom prst="rect">
            <a:avLst/>
          </a:prstGeom>
          <a:solidFill>
            <a:schemeClr val="hlink"/>
          </a:solidFill>
          <a:ln w="9525">
            <a:noFill/>
            <a:miter lim="800000"/>
          </a:ln>
        </p:spPr>
        <p:txBody>
          <a:bodyPr wrap="none" anchor="ctr"/>
          <a:lstStyle/>
          <a:p>
            <a:endParaRPr lang="zh-CN" altLang="en-US"/>
          </a:p>
        </p:txBody>
      </p:sp>
      <p:sp>
        <p:nvSpPr>
          <p:cNvPr id="201796" name="Rectangle 68"/>
          <p:cNvSpPr>
            <a:spLocks noChangeArrowheads="1"/>
          </p:cNvSpPr>
          <p:nvPr/>
        </p:nvSpPr>
        <p:spPr bwMode="auto">
          <a:xfrm>
            <a:off x="4038600" y="1447800"/>
            <a:ext cx="1905000" cy="1524000"/>
          </a:xfrm>
          <a:prstGeom prst="rect">
            <a:avLst/>
          </a:prstGeom>
          <a:solidFill>
            <a:schemeClr val="hlink"/>
          </a:solidFill>
          <a:ln w="9525">
            <a:noFill/>
            <a:miter lim="800000"/>
          </a:ln>
        </p:spPr>
        <p:txBody>
          <a:bodyPr wrap="none" anchor="ctr"/>
          <a:lstStyle/>
          <a:p>
            <a:endParaRPr lang="zh-CN" altLang="en-US"/>
          </a:p>
        </p:txBody>
      </p:sp>
      <p:sp>
        <p:nvSpPr>
          <p:cNvPr id="201797" name="Rectangle 69"/>
          <p:cNvSpPr>
            <a:spLocks noChangeArrowheads="1"/>
          </p:cNvSpPr>
          <p:nvPr/>
        </p:nvSpPr>
        <p:spPr bwMode="auto">
          <a:xfrm>
            <a:off x="2667000" y="1143000"/>
            <a:ext cx="1905000" cy="1524000"/>
          </a:xfrm>
          <a:prstGeom prst="rect">
            <a:avLst/>
          </a:prstGeom>
          <a:solidFill>
            <a:schemeClr val="hlink"/>
          </a:solidFill>
          <a:ln w="9525">
            <a:noFill/>
            <a:miter lim="800000"/>
          </a:ln>
        </p:spPr>
        <p:txBody>
          <a:bodyPr wrap="none" anchor="ctr"/>
          <a:lstStyle/>
          <a:p>
            <a:endParaRPr lang="zh-CN" altLang="en-US"/>
          </a:p>
        </p:txBody>
      </p:sp>
      <p:sp>
        <p:nvSpPr>
          <p:cNvPr id="201798" name="Rectangle 70"/>
          <p:cNvSpPr>
            <a:spLocks noChangeArrowheads="1"/>
          </p:cNvSpPr>
          <p:nvPr/>
        </p:nvSpPr>
        <p:spPr bwMode="auto">
          <a:xfrm>
            <a:off x="2667000" y="1600200"/>
            <a:ext cx="1905000" cy="1524000"/>
          </a:xfrm>
          <a:prstGeom prst="rect">
            <a:avLst/>
          </a:prstGeom>
          <a:solidFill>
            <a:schemeClr val="hlink"/>
          </a:solidFill>
          <a:ln w="9525">
            <a:noFill/>
            <a:miter lim="800000"/>
          </a:ln>
        </p:spPr>
        <p:txBody>
          <a:bodyPr wrap="none" anchor="ctr"/>
          <a:lstStyle/>
          <a:p>
            <a:endParaRPr lang="zh-CN" altLang="en-US"/>
          </a:p>
        </p:txBody>
      </p:sp>
      <p:sp>
        <p:nvSpPr>
          <p:cNvPr id="201799" name="Rectangle 71"/>
          <p:cNvSpPr>
            <a:spLocks noChangeArrowheads="1"/>
          </p:cNvSpPr>
          <p:nvPr/>
        </p:nvSpPr>
        <p:spPr bwMode="auto">
          <a:xfrm>
            <a:off x="2667000" y="2286000"/>
            <a:ext cx="1905000" cy="1524000"/>
          </a:xfrm>
          <a:prstGeom prst="rect">
            <a:avLst/>
          </a:prstGeom>
          <a:solidFill>
            <a:schemeClr val="hlink"/>
          </a:solidFill>
          <a:ln w="9525">
            <a:noFill/>
            <a:miter lim="800000"/>
          </a:ln>
        </p:spPr>
        <p:txBody>
          <a:bodyPr wrap="none" anchor="ctr"/>
          <a:lstStyle/>
          <a:p>
            <a:endParaRPr lang="zh-CN" altLang="en-US"/>
          </a:p>
        </p:txBody>
      </p:sp>
      <p:sp>
        <p:nvSpPr>
          <p:cNvPr id="201800" name="Rectangle 72"/>
          <p:cNvSpPr>
            <a:spLocks noChangeArrowheads="1"/>
          </p:cNvSpPr>
          <p:nvPr/>
        </p:nvSpPr>
        <p:spPr bwMode="auto">
          <a:xfrm>
            <a:off x="2667000" y="3124200"/>
            <a:ext cx="1905000" cy="1524000"/>
          </a:xfrm>
          <a:prstGeom prst="rect">
            <a:avLst/>
          </a:prstGeom>
          <a:solidFill>
            <a:schemeClr val="hlink"/>
          </a:solidFill>
          <a:ln w="9525">
            <a:noFill/>
            <a:miter lim="800000"/>
          </a:ln>
        </p:spPr>
        <p:txBody>
          <a:bodyPr wrap="none" anchor="ctr"/>
          <a:lstStyle/>
          <a:p>
            <a:endParaRPr lang="zh-CN" altLang="en-US"/>
          </a:p>
        </p:txBody>
      </p:sp>
      <p:sp>
        <p:nvSpPr>
          <p:cNvPr id="201801" name="Rectangle 73"/>
          <p:cNvSpPr>
            <a:spLocks noChangeArrowheads="1"/>
          </p:cNvSpPr>
          <p:nvPr/>
        </p:nvSpPr>
        <p:spPr bwMode="auto">
          <a:xfrm>
            <a:off x="2667000" y="3276600"/>
            <a:ext cx="1905000" cy="1524000"/>
          </a:xfrm>
          <a:prstGeom prst="rect">
            <a:avLst/>
          </a:prstGeom>
          <a:solidFill>
            <a:schemeClr val="hlink"/>
          </a:solidFill>
          <a:ln w="9525">
            <a:solidFill>
              <a:schemeClr val="accent2"/>
            </a:solidFill>
            <a:miter lim="800000"/>
          </a:ln>
        </p:spPr>
        <p:txBody>
          <a:bodyPr wrap="none" anchor="ctr"/>
          <a:lstStyle/>
          <a:p>
            <a:endParaRPr lang="zh-CN" altLang="en-US"/>
          </a:p>
        </p:txBody>
      </p:sp>
      <p:sp>
        <p:nvSpPr>
          <p:cNvPr id="201802" name="Rectangle 74"/>
          <p:cNvSpPr>
            <a:spLocks noChangeArrowheads="1"/>
          </p:cNvSpPr>
          <p:nvPr/>
        </p:nvSpPr>
        <p:spPr bwMode="auto">
          <a:xfrm>
            <a:off x="4572000" y="0"/>
            <a:ext cx="1905000" cy="838200"/>
          </a:xfrm>
          <a:prstGeom prst="rect">
            <a:avLst/>
          </a:prstGeom>
          <a:solidFill>
            <a:schemeClr val="tx2"/>
          </a:solidFill>
          <a:ln w="9525">
            <a:solidFill>
              <a:schemeClr val="tx1"/>
            </a:solidFill>
            <a:miter lim="800000"/>
          </a:ln>
        </p:spPr>
        <p:txBody>
          <a:bodyPr wrap="none" anchor="ctr"/>
          <a:lstStyle/>
          <a:p>
            <a:endParaRPr lang="zh-CN" altLang="en-US"/>
          </a:p>
        </p:txBody>
      </p:sp>
      <p:sp>
        <p:nvSpPr>
          <p:cNvPr id="201803" name="Rectangle 75"/>
          <p:cNvSpPr>
            <a:spLocks noChangeArrowheads="1"/>
          </p:cNvSpPr>
          <p:nvPr/>
        </p:nvSpPr>
        <p:spPr bwMode="auto">
          <a:xfrm>
            <a:off x="3886200" y="228600"/>
            <a:ext cx="1905000" cy="838200"/>
          </a:xfrm>
          <a:prstGeom prst="rect">
            <a:avLst/>
          </a:prstGeom>
          <a:solidFill>
            <a:schemeClr val="tx2"/>
          </a:solidFill>
          <a:ln w="9525">
            <a:solidFill>
              <a:schemeClr val="tx1"/>
            </a:solidFill>
            <a:miter lim="800000"/>
          </a:ln>
        </p:spPr>
        <p:txBody>
          <a:bodyPr wrap="none" anchor="ctr"/>
          <a:lstStyle/>
          <a:p>
            <a:endParaRPr lang="zh-CN" altLang="en-US"/>
          </a:p>
        </p:txBody>
      </p:sp>
      <p:sp>
        <p:nvSpPr>
          <p:cNvPr id="201804" name="Rectangle 76"/>
          <p:cNvSpPr>
            <a:spLocks noChangeArrowheads="1"/>
          </p:cNvSpPr>
          <p:nvPr/>
        </p:nvSpPr>
        <p:spPr bwMode="auto">
          <a:xfrm>
            <a:off x="3429000" y="533400"/>
            <a:ext cx="1905000" cy="838200"/>
          </a:xfrm>
          <a:prstGeom prst="rect">
            <a:avLst/>
          </a:prstGeom>
          <a:solidFill>
            <a:schemeClr val="tx2"/>
          </a:solidFill>
          <a:ln w="9525">
            <a:solidFill>
              <a:schemeClr val="tx1"/>
            </a:solidFill>
            <a:miter lim="800000"/>
          </a:ln>
        </p:spPr>
        <p:txBody>
          <a:bodyPr wrap="none" anchor="ctr"/>
          <a:lstStyle/>
          <a:p>
            <a:endParaRPr lang="zh-CN" altLang="en-US"/>
          </a:p>
        </p:txBody>
      </p:sp>
      <p:sp>
        <p:nvSpPr>
          <p:cNvPr id="201805" name="Rectangle 77"/>
          <p:cNvSpPr>
            <a:spLocks noChangeArrowheads="1"/>
          </p:cNvSpPr>
          <p:nvPr/>
        </p:nvSpPr>
        <p:spPr bwMode="auto">
          <a:xfrm>
            <a:off x="3124200" y="762000"/>
            <a:ext cx="1905000" cy="838200"/>
          </a:xfrm>
          <a:prstGeom prst="rect">
            <a:avLst/>
          </a:prstGeom>
          <a:solidFill>
            <a:schemeClr val="tx2"/>
          </a:solidFill>
          <a:ln w="9525">
            <a:solidFill>
              <a:schemeClr val="tx1"/>
            </a:solidFill>
            <a:miter lim="800000"/>
          </a:ln>
        </p:spPr>
        <p:txBody>
          <a:bodyPr wrap="none" anchor="ctr"/>
          <a:lstStyle/>
          <a:p>
            <a:endParaRPr lang="zh-CN" altLang="en-US"/>
          </a:p>
        </p:txBody>
      </p:sp>
      <p:sp>
        <p:nvSpPr>
          <p:cNvPr id="201806" name="Rectangle 78"/>
          <p:cNvSpPr>
            <a:spLocks noChangeArrowheads="1"/>
          </p:cNvSpPr>
          <p:nvPr/>
        </p:nvSpPr>
        <p:spPr bwMode="auto">
          <a:xfrm>
            <a:off x="2895600" y="990600"/>
            <a:ext cx="1905000" cy="838200"/>
          </a:xfrm>
          <a:prstGeom prst="rect">
            <a:avLst/>
          </a:prstGeom>
          <a:solidFill>
            <a:schemeClr val="tx2"/>
          </a:solidFill>
          <a:ln w="9525">
            <a:solidFill>
              <a:schemeClr val="tx1"/>
            </a:solidFill>
            <a:miter lim="800000"/>
          </a:ln>
        </p:spPr>
        <p:txBody>
          <a:bodyPr wrap="none" anchor="ctr"/>
          <a:lstStyle/>
          <a:p>
            <a:endParaRPr lang="zh-CN" altLang="en-US"/>
          </a:p>
        </p:txBody>
      </p:sp>
      <p:sp>
        <p:nvSpPr>
          <p:cNvPr id="201807" name="Rectangle 79"/>
          <p:cNvSpPr>
            <a:spLocks noChangeArrowheads="1"/>
          </p:cNvSpPr>
          <p:nvPr/>
        </p:nvSpPr>
        <p:spPr bwMode="auto">
          <a:xfrm>
            <a:off x="2743200" y="1295400"/>
            <a:ext cx="1905000" cy="838200"/>
          </a:xfrm>
          <a:prstGeom prst="rect">
            <a:avLst/>
          </a:prstGeom>
          <a:solidFill>
            <a:schemeClr val="tx2"/>
          </a:solidFill>
          <a:ln w="9525">
            <a:solidFill>
              <a:schemeClr val="tx1"/>
            </a:solidFill>
            <a:miter lim="800000"/>
          </a:ln>
        </p:spPr>
        <p:txBody>
          <a:bodyPr wrap="none" anchor="ctr"/>
          <a:lstStyle/>
          <a:p>
            <a:endParaRPr lang="zh-CN" altLang="en-US"/>
          </a:p>
        </p:txBody>
      </p:sp>
      <p:sp>
        <p:nvSpPr>
          <p:cNvPr id="201808" name="Rectangle 80"/>
          <p:cNvSpPr>
            <a:spLocks noChangeArrowheads="1"/>
          </p:cNvSpPr>
          <p:nvPr/>
        </p:nvSpPr>
        <p:spPr bwMode="auto">
          <a:xfrm>
            <a:off x="2667000" y="1600200"/>
            <a:ext cx="1905000" cy="838200"/>
          </a:xfrm>
          <a:prstGeom prst="rect">
            <a:avLst/>
          </a:prstGeom>
          <a:solidFill>
            <a:schemeClr val="tx2"/>
          </a:solidFill>
          <a:ln w="9525">
            <a:solidFill>
              <a:schemeClr val="tx1"/>
            </a:solidFill>
            <a:miter lim="800000"/>
          </a:ln>
        </p:spPr>
        <p:txBody>
          <a:bodyPr wrap="none" anchor="ctr"/>
          <a:lstStyle/>
          <a:p>
            <a:endParaRPr lang="zh-CN" altLang="en-US"/>
          </a:p>
        </p:txBody>
      </p:sp>
      <p:sp>
        <p:nvSpPr>
          <p:cNvPr id="201809" name="Rectangle 81"/>
          <p:cNvSpPr>
            <a:spLocks noChangeArrowheads="1"/>
          </p:cNvSpPr>
          <p:nvPr/>
        </p:nvSpPr>
        <p:spPr bwMode="auto">
          <a:xfrm>
            <a:off x="2667000" y="1905000"/>
            <a:ext cx="1905000" cy="838200"/>
          </a:xfrm>
          <a:prstGeom prst="rect">
            <a:avLst/>
          </a:prstGeom>
          <a:solidFill>
            <a:schemeClr val="tx2"/>
          </a:solidFill>
          <a:ln w="9525">
            <a:solidFill>
              <a:schemeClr val="tx1"/>
            </a:solidFill>
            <a:miter lim="800000"/>
          </a:ln>
        </p:spPr>
        <p:txBody>
          <a:bodyPr wrap="none" anchor="ctr"/>
          <a:lstStyle/>
          <a:p>
            <a:endParaRPr lang="zh-CN" altLang="en-US"/>
          </a:p>
        </p:txBody>
      </p:sp>
      <p:sp>
        <p:nvSpPr>
          <p:cNvPr id="201810" name="Rectangle 82"/>
          <p:cNvSpPr>
            <a:spLocks noChangeArrowheads="1"/>
          </p:cNvSpPr>
          <p:nvPr/>
        </p:nvSpPr>
        <p:spPr bwMode="auto">
          <a:xfrm>
            <a:off x="2667000" y="2209800"/>
            <a:ext cx="1905000" cy="838200"/>
          </a:xfrm>
          <a:prstGeom prst="rect">
            <a:avLst/>
          </a:prstGeom>
          <a:solidFill>
            <a:schemeClr val="tx2"/>
          </a:solidFill>
          <a:ln w="9525">
            <a:solidFill>
              <a:schemeClr val="tx1"/>
            </a:solidFill>
            <a:miter lim="800000"/>
          </a:ln>
        </p:spPr>
        <p:txBody>
          <a:bodyPr wrap="none" anchor="ctr"/>
          <a:lstStyle/>
          <a:p>
            <a:endParaRPr lang="zh-CN" altLang="en-US"/>
          </a:p>
        </p:txBody>
      </p:sp>
      <p:sp>
        <p:nvSpPr>
          <p:cNvPr id="201811" name="Rectangle 83"/>
          <p:cNvSpPr>
            <a:spLocks noChangeArrowheads="1"/>
          </p:cNvSpPr>
          <p:nvPr/>
        </p:nvSpPr>
        <p:spPr bwMode="auto">
          <a:xfrm>
            <a:off x="2667000" y="2438400"/>
            <a:ext cx="1905000" cy="838200"/>
          </a:xfrm>
          <a:prstGeom prst="rect">
            <a:avLst/>
          </a:prstGeom>
          <a:solidFill>
            <a:schemeClr val="tx2"/>
          </a:solidFill>
          <a:ln w="9525">
            <a:solidFill>
              <a:schemeClr val="tx1"/>
            </a:solidFill>
            <a:miter lim="800000"/>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1" presetClass="entr" presetSubtype="0" fill="hold" grpId="0" nodeType="afterEffect">
                                  <p:stCondLst>
                                    <p:cond delay="0"/>
                                  </p:stCondLst>
                                  <p:childTnLst>
                                    <p:set>
                                      <p:cBhvr>
                                        <p:cTn id="6" dur="75">
                                          <p:stCondLst>
                                            <p:cond delay="0"/>
                                          </p:stCondLst>
                                        </p:cTn>
                                        <p:tgtEl>
                                          <p:spTgt spid="201740"/>
                                        </p:tgtEl>
                                        <p:attrNameLst>
                                          <p:attrName>style.visibility</p:attrName>
                                        </p:attrNameLst>
                                      </p:cBhvr>
                                      <p:to>
                                        <p:strVal val="visible"/>
                                      </p:to>
                                    </p:set>
                                  </p:childTnLst>
                                  <p:subTnLst>
                                    <p:set>
                                      <p:cBhvr override="childStyle">
                                        <p:cTn dur="1" fill="hold" display="0" masterRel="sameClick" afterEffect="1">
                                          <p:stCondLst>
                                            <p:cond evt="end" delay="0">
                                              <p:tn val="5"/>
                                            </p:cond>
                                          </p:stCondLst>
                                        </p:cTn>
                                        <p:tgtEl>
                                          <p:spTgt spid="201740"/>
                                        </p:tgtEl>
                                        <p:attrNameLst>
                                          <p:attrName>style.visibility</p:attrName>
                                        </p:attrNameLst>
                                      </p:cBhvr>
                                      <p:to>
                                        <p:strVal val="hidden"/>
                                      </p:to>
                                    </p:set>
                                  </p:subTnLst>
                                </p:cTn>
                              </p:par>
                            </p:childTnLst>
                          </p:cTn>
                        </p:par>
                        <p:par>
                          <p:cTn id="7" fill="hold">
                            <p:stCondLst>
                              <p:cond delay="500"/>
                            </p:stCondLst>
                            <p:childTnLst>
                              <p:par>
                                <p:cTn id="8" presetID="11" presetClass="entr" presetSubtype="0" fill="hold" grpId="0" nodeType="afterEffect">
                                  <p:stCondLst>
                                    <p:cond delay="0"/>
                                  </p:stCondLst>
                                  <p:childTnLst>
                                    <p:set>
                                      <p:cBhvr>
                                        <p:cTn id="9" dur="75">
                                          <p:stCondLst>
                                            <p:cond delay="0"/>
                                          </p:stCondLst>
                                        </p:cTn>
                                        <p:tgtEl>
                                          <p:spTgt spid="201742"/>
                                        </p:tgtEl>
                                        <p:attrNameLst>
                                          <p:attrName>style.visibility</p:attrName>
                                        </p:attrNameLst>
                                      </p:cBhvr>
                                      <p:to>
                                        <p:strVal val="visible"/>
                                      </p:to>
                                    </p:set>
                                  </p:childTnLst>
                                  <p:subTnLst>
                                    <p:set>
                                      <p:cBhvr override="childStyle">
                                        <p:cTn dur="1" fill="hold" display="0" masterRel="sameClick" afterEffect="1">
                                          <p:stCondLst>
                                            <p:cond evt="end" delay="0">
                                              <p:tn val="8"/>
                                            </p:cond>
                                          </p:stCondLst>
                                        </p:cTn>
                                        <p:tgtEl>
                                          <p:spTgt spid="201742"/>
                                        </p:tgtEl>
                                        <p:attrNameLst>
                                          <p:attrName>style.visibility</p:attrName>
                                        </p:attrNameLst>
                                      </p:cBhvr>
                                      <p:to>
                                        <p:strVal val="hidden"/>
                                      </p:to>
                                    </p:set>
                                  </p:subTnLst>
                                </p:cTn>
                              </p:par>
                            </p:childTnLst>
                          </p:cTn>
                        </p:par>
                        <p:par>
                          <p:cTn id="10" fill="hold">
                            <p:stCondLst>
                              <p:cond delay="1000"/>
                            </p:stCondLst>
                            <p:childTnLst>
                              <p:par>
                                <p:cTn id="11" presetID="11" presetClass="entr" presetSubtype="0" fill="hold" grpId="0" nodeType="afterEffect">
                                  <p:stCondLst>
                                    <p:cond delay="0"/>
                                  </p:stCondLst>
                                  <p:childTnLst>
                                    <p:set>
                                      <p:cBhvr>
                                        <p:cTn id="12" dur="75">
                                          <p:stCondLst>
                                            <p:cond delay="0"/>
                                          </p:stCondLst>
                                        </p:cTn>
                                        <p:tgtEl>
                                          <p:spTgt spid="201744"/>
                                        </p:tgtEl>
                                        <p:attrNameLst>
                                          <p:attrName>style.visibility</p:attrName>
                                        </p:attrNameLst>
                                      </p:cBhvr>
                                      <p:to>
                                        <p:strVal val="visible"/>
                                      </p:to>
                                    </p:set>
                                  </p:childTnLst>
                                  <p:subTnLst>
                                    <p:set>
                                      <p:cBhvr override="childStyle">
                                        <p:cTn dur="1" fill="hold" display="0" masterRel="sameClick" afterEffect="1">
                                          <p:stCondLst>
                                            <p:cond evt="end" delay="0">
                                              <p:tn val="11"/>
                                            </p:cond>
                                          </p:stCondLst>
                                        </p:cTn>
                                        <p:tgtEl>
                                          <p:spTgt spid="201744"/>
                                        </p:tgtEl>
                                        <p:attrNameLst>
                                          <p:attrName>style.visibility</p:attrName>
                                        </p:attrNameLst>
                                      </p:cBhvr>
                                      <p:to>
                                        <p:strVal val="hidden"/>
                                      </p:to>
                                    </p:set>
                                  </p:subTnLst>
                                </p:cTn>
                              </p:par>
                            </p:childTnLst>
                          </p:cTn>
                        </p:par>
                        <p:par>
                          <p:cTn id="13" fill="hold">
                            <p:stCondLst>
                              <p:cond delay="1500"/>
                            </p:stCondLst>
                            <p:childTnLst>
                              <p:par>
                                <p:cTn id="14" presetID="11" presetClass="entr" presetSubtype="0" fill="hold" grpId="0" nodeType="afterEffect">
                                  <p:stCondLst>
                                    <p:cond delay="0"/>
                                  </p:stCondLst>
                                  <p:childTnLst>
                                    <p:set>
                                      <p:cBhvr>
                                        <p:cTn id="15" dur="75">
                                          <p:stCondLst>
                                            <p:cond delay="0"/>
                                          </p:stCondLst>
                                        </p:cTn>
                                        <p:tgtEl>
                                          <p:spTgt spid="201745"/>
                                        </p:tgtEl>
                                        <p:attrNameLst>
                                          <p:attrName>style.visibility</p:attrName>
                                        </p:attrNameLst>
                                      </p:cBhvr>
                                      <p:to>
                                        <p:strVal val="visible"/>
                                      </p:to>
                                    </p:set>
                                  </p:childTnLst>
                                  <p:subTnLst>
                                    <p:set>
                                      <p:cBhvr override="childStyle">
                                        <p:cTn dur="1" fill="hold" display="0" masterRel="sameClick" afterEffect="1">
                                          <p:stCondLst>
                                            <p:cond evt="end" delay="0">
                                              <p:tn val="14"/>
                                            </p:cond>
                                          </p:stCondLst>
                                        </p:cTn>
                                        <p:tgtEl>
                                          <p:spTgt spid="201745"/>
                                        </p:tgtEl>
                                        <p:attrNameLst>
                                          <p:attrName>style.visibility</p:attrName>
                                        </p:attrNameLst>
                                      </p:cBhvr>
                                      <p:to>
                                        <p:strVal val="hidden"/>
                                      </p:to>
                                    </p:set>
                                  </p:subTnLst>
                                </p:cTn>
                              </p:par>
                            </p:childTnLst>
                          </p:cTn>
                        </p:par>
                        <p:par>
                          <p:cTn id="16" fill="hold">
                            <p:stCondLst>
                              <p:cond delay="2000"/>
                            </p:stCondLst>
                            <p:childTnLst>
                              <p:par>
                                <p:cTn id="17" presetID="11" presetClass="entr" presetSubtype="0" fill="hold" grpId="0" nodeType="afterEffect">
                                  <p:stCondLst>
                                    <p:cond delay="0"/>
                                  </p:stCondLst>
                                  <p:childTnLst>
                                    <p:set>
                                      <p:cBhvr>
                                        <p:cTn id="18" dur="75">
                                          <p:stCondLst>
                                            <p:cond delay="0"/>
                                          </p:stCondLst>
                                        </p:cTn>
                                        <p:tgtEl>
                                          <p:spTgt spid="201746"/>
                                        </p:tgtEl>
                                        <p:attrNameLst>
                                          <p:attrName>style.visibility</p:attrName>
                                        </p:attrNameLst>
                                      </p:cBhvr>
                                      <p:to>
                                        <p:strVal val="visible"/>
                                      </p:to>
                                    </p:set>
                                  </p:childTnLst>
                                  <p:subTnLst>
                                    <p:set>
                                      <p:cBhvr override="childStyle">
                                        <p:cTn dur="1" fill="hold" display="0" masterRel="sameClick" afterEffect="1">
                                          <p:stCondLst>
                                            <p:cond evt="end" delay="0">
                                              <p:tn val="17"/>
                                            </p:cond>
                                          </p:stCondLst>
                                        </p:cTn>
                                        <p:tgtEl>
                                          <p:spTgt spid="201746"/>
                                        </p:tgtEl>
                                        <p:attrNameLst>
                                          <p:attrName>style.visibility</p:attrName>
                                        </p:attrNameLst>
                                      </p:cBhvr>
                                      <p:to>
                                        <p:strVal val="hidden"/>
                                      </p:to>
                                    </p:set>
                                  </p:subTnLst>
                                </p:cTn>
                              </p:par>
                            </p:childTnLst>
                          </p:cTn>
                        </p:par>
                        <p:par>
                          <p:cTn id="19" fill="hold">
                            <p:stCondLst>
                              <p:cond delay="2500"/>
                            </p:stCondLst>
                            <p:childTnLst>
                              <p:par>
                                <p:cTn id="20" presetID="11" presetClass="entr" presetSubtype="0" fill="hold" grpId="0" nodeType="afterEffect">
                                  <p:stCondLst>
                                    <p:cond delay="0"/>
                                  </p:stCondLst>
                                  <p:childTnLst>
                                    <p:set>
                                      <p:cBhvr>
                                        <p:cTn id="21" dur="75">
                                          <p:stCondLst>
                                            <p:cond delay="0"/>
                                          </p:stCondLst>
                                        </p:cTn>
                                        <p:tgtEl>
                                          <p:spTgt spid="201747"/>
                                        </p:tgtEl>
                                        <p:attrNameLst>
                                          <p:attrName>style.visibility</p:attrName>
                                        </p:attrNameLst>
                                      </p:cBhvr>
                                      <p:to>
                                        <p:strVal val="visible"/>
                                      </p:to>
                                    </p:set>
                                  </p:childTnLst>
                                  <p:subTnLst>
                                    <p:set>
                                      <p:cBhvr override="childStyle">
                                        <p:cTn dur="1" fill="hold" display="0" masterRel="sameClick" afterEffect="1">
                                          <p:stCondLst>
                                            <p:cond evt="end" delay="0">
                                              <p:tn val="20"/>
                                            </p:cond>
                                          </p:stCondLst>
                                        </p:cTn>
                                        <p:tgtEl>
                                          <p:spTgt spid="201747"/>
                                        </p:tgtEl>
                                        <p:attrNameLst>
                                          <p:attrName>style.visibility</p:attrName>
                                        </p:attrNameLst>
                                      </p:cBhvr>
                                      <p:to>
                                        <p:strVal val="hidden"/>
                                      </p:to>
                                    </p:set>
                                  </p:subTnLst>
                                </p:cTn>
                              </p:par>
                            </p:childTnLst>
                          </p:cTn>
                        </p:par>
                        <p:par>
                          <p:cTn id="22" fill="hold">
                            <p:stCondLst>
                              <p:cond delay="3000"/>
                            </p:stCondLst>
                            <p:childTnLst>
                              <p:par>
                                <p:cTn id="23" presetID="11" presetClass="entr" presetSubtype="0" fill="hold" grpId="0" nodeType="afterEffect">
                                  <p:stCondLst>
                                    <p:cond delay="0"/>
                                  </p:stCondLst>
                                  <p:childTnLst>
                                    <p:set>
                                      <p:cBhvr>
                                        <p:cTn id="24" dur="75">
                                          <p:stCondLst>
                                            <p:cond delay="0"/>
                                          </p:stCondLst>
                                        </p:cTn>
                                        <p:tgtEl>
                                          <p:spTgt spid="201748"/>
                                        </p:tgtEl>
                                        <p:attrNameLst>
                                          <p:attrName>style.visibility</p:attrName>
                                        </p:attrNameLst>
                                      </p:cBhvr>
                                      <p:to>
                                        <p:strVal val="visible"/>
                                      </p:to>
                                    </p:set>
                                  </p:childTnLst>
                                  <p:subTnLst>
                                    <p:set>
                                      <p:cBhvr override="childStyle">
                                        <p:cTn dur="1" fill="hold" display="0" masterRel="sameClick" afterEffect="1">
                                          <p:stCondLst>
                                            <p:cond evt="end" delay="0">
                                              <p:tn val="23"/>
                                            </p:cond>
                                          </p:stCondLst>
                                        </p:cTn>
                                        <p:tgtEl>
                                          <p:spTgt spid="201748"/>
                                        </p:tgtEl>
                                        <p:attrNameLst>
                                          <p:attrName>style.visibility</p:attrName>
                                        </p:attrNameLst>
                                      </p:cBhvr>
                                      <p:to>
                                        <p:strVal val="hidden"/>
                                      </p:to>
                                    </p:set>
                                  </p:subTnLst>
                                </p:cTn>
                              </p:par>
                            </p:childTnLst>
                          </p:cTn>
                        </p:par>
                        <p:par>
                          <p:cTn id="25" fill="hold">
                            <p:stCondLst>
                              <p:cond delay="3500"/>
                            </p:stCondLst>
                            <p:childTnLst>
                              <p:par>
                                <p:cTn id="26" presetID="11" presetClass="entr" presetSubtype="0" fill="hold" grpId="0" nodeType="afterEffect">
                                  <p:stCondLst>
                                    <p:cond delay="0"/>
                                  </p:stCondLst>
                                  <p:childTnLst>
                                    <p:set>
                                      <p:cBhvr>
                                        <p:cTn id="27" dur="75">
                                          <p:stCondLst>
                                            <p:cond delay="0"/>
                                          </p:stCondLst>
                                        </p:cTn>
                                        <p:tgtEl>
                                          <p:spTgt spid="201749"/>
                                        </p:tgtEl>
                                        <p:attrNameLst>
                                          <p:attrName>style.visibility</p:attrName>
                                        </p:attrNameLst>
                                      </p:cBhvr>
                                      <p:to>
                                        <p:strVal val="visible"/>
                                      </p:to>
                                    </p:set>
                                  </p:childTnLst>
                                  <p:subTnLst>
                                    <p:set>
                                      <p:cBhvr override="childStyle">
                                        <p:cTn dur="1" fill="hold" display="0" masterRel="sameClick" afterEffect="1">
                                          <p:stCondLst>
                                            <p:cond evt="end" delay="0">
                                              <p:tn val="26"/>
                                            </p:cond>
                                          </p:stCondLst>
                                        </p:cTn>
                                        <p:tgtEl>
                                          <p:spTgt spid="201749"/>
                                        </p:tgtEl>
                                        <p:attrNameLst>
                                          <p:attrName>style.visibility</p:attrName>
                                        </p:attrNameLst>
                                      </p:cBhvr>
                                      <p:to>
                                        <p:strVal val="hidden"/>
                                      </p:to>
                                    </p:set>
                                  </p:subTnLst>
                                </p:cTn>
                              </p:par>
                            </p:childTnLst>
                          </p:cTn>
                        </p:par>
                        <p:par>
                          <p:cTn id="28" fill="hold">
                            <p:stCondLst>
                              <p:cond delay="4000"/>
                            </p:stCondLst>
                            <p:childTnLst>
                              <p:par>
                                <p:cTn id="29" presetID="11" presetClass="entr" presetSubtype="0" fill="hold" grpId="0" nodeType="afterEffect">
                                  <p:stCondLst>
                                    <p:cond delay="0"/>
                                  </p:stCondLst>
                                  <p:childTnLst>
                                    <p:set>
                                      <p:cBhvr>
                                        <p:cTn id="30" dur="75">
                                          <p:stCondLst>
                                            <p:cond delay="0"/>
                                          </p:stCondLst>
                                        </p:cTn>
                                        <p:tgtEl>
                                          <p:spTgt spid="201750"/>
                                        </p:tgtEl>
                                        <p:attrNameLst>
                                          <p:attrName>style.visibility</p:attrName>
                                        </p:attrNameLst>
                                      </p:cBhvr>
                                      <p:to>
                                        <p:strVal val="visible"/>
                                      </p:to>
                                    </p:set>
                                  </p:childTnLst>
                                  <p:subTnLst>
                                    <p:set>
                                      <p:cBhvr override="childStyle">
                                        <p:cTn dur="1" fill="hold" display="0" masterRel="sameClick" afterEffect="1">
                                          <p:stCondLst>
                                            <p:cond evt="end" delay="0">
                                              <p:tn val="29"/>
                                            </p:cond>
                                          </p:stCondLst>
                                        </p:cTn>
                                        <p:tgtEl>
                                          <p:spTgt spid="201750"/>
                                        </p:tgtEl>
                                        <p:attrNameLst>
                                          <p:attrName>style.visibility</p:attrName>
                                        </p:attrNameLst>
                                      </p:cBhvr>
                                      <p:to>
                                        <p:strVal val="hidden"/>
                                      </p:to>
                                    </p:set>
                                  </p:subTnLst>
                                </p:cTn>
                              </p:par>
                            </p:childTnLst>
                          </p:cTn>
                        </p:par>
                        <p:par>
                          <p:cTn id="31" fill="hold">
                            <p:stCondLst>
                              <p:cond delay="4500"/>
                            </p:stCondLst>
                            <p:childTnLst>
                              <p:par>
                                <p:cTn id="32" presetID="11" presetClass="entr" presetSubtype="0" fill="hold" grpId="0" nodeType="afterEffect">
                                  <p:stCondLst>
                                    <p:cond delay="0"/>
                                  </p:stCondLst>
                                  <p:childTnLst>
                                    <p:set>
                                      <p:cBhvr>
                                        <p:cTn id="33" dur="75">
                                          <p:stCondLst>
                                            <p:cond delay="0"/>
                                          </p:stCondLst>
                                        </p:cTn>
                                        <p:tgtEl>
                                          <p:spTgt spid="201751"/>
                                        </p:tgtEl>
                                        <p:attrNameLst>
                                          <p:attrName>style.visibility</p:attrName>
                                        </p:attrNameLst>
                                      </p:cBhvr>
                                      <p:to>
                                        <p:strVal val="visible"/>
                                      </p:to>
                                    </p:set>
                                  </p:childTnLst>
                                  <p:subTnLst>
                                    <p:set>
                                      <p:cBhvr override="childStyle">
                                        <p:cTn dur="1" fill="hold" display="0" masterRel="sameClick" afterEffect="1">
                                          <p:stCondLst>
                                            <p:cond evt="end" delay="0">
                                              <p:tn val="32"/>
                                            </p:cond>
                                          </p:stCondLst>
                                        </p:cTn>
                                        <p:tgtEl>
                                          <p:spTgt spid="201751"/>
                                        </p:tgtEl>
                                        <p:attrNameLst>
                                          <p:attrName>style.visibility</p:attrName>
                                        </p:attrNameLst>
                                      </p:cBhvr>
                                      <p:to>
                                        <p:strVal val="hidden"/>
                                      </p:to>
                                    </p:set>
                                  </p:subTnLst>
                                </p:cTn>
                              </p:par>
                            </p:childTnLst>
                          </p:cTn>
                        </p:par>
                        <p:par>
                          <p:cTn id="34" fill="hold">
                            <p:stCondLst>
                              <p:cond delay="5000"/>
                            </p:stCondLst>
                            <p:childTnLst>
                              <p:par>
                                <p:cTn id="35" presetID="11" presetClass="entr" presetSubtype="0" fill="hold" grpId="0" nodeType="afterEffect">
                                  <p:stCondLst>
                                    <p:cond delay="0"/>
                                  </p:stCondLst>
                                  <p:childTnLst>
                                    <p:set>
                                      <p:cBhvr>
                                        <p:cTn id="36" dur="75">
                                          <p:stCondLst>
                                            <p:cond delay="0"/>
                                          </p:stCondLst>
                                        </p:cTn>
                                        <p:tgtEl>
                                          <p:spTgt spid="201752"/>
                                        </p:tgtEl>
                                        <p:attrNameLst>
                                          <p:attrName>style.visibility</p:attrName>
                                        </p:attrNameLst>
                                      </p:cBhvr>
                                      <p:to>
                                        <p:strVal val="visible"/>
                                      </p:to>
                                    </p:set>
                                  </p:childTnLst>
                                  <p:subTnLst>
                                    <p:set>
                                      <p:cBhvr override="childStyle">
                                        <p:cTn dur="1" fill="hold" display="0" masterRel="sameClick" afterEffect="1">
                                          <p:stCondLst>
                                            <p:cond evt="end" delay="0">
                                              <p:tn val="35"/>
                                            </p:cond>
                                          </p:stCondLst>
                                        </p:cTn>
                                        <p:tgtEl>
                                          <p:spTgt spid="201752"/>
                                        </p:tgtEl>
                                        <p:attrNameLst>
                                          <p:attrName>style.visibility</p:attrName>
                                        </p:attrNameLst>
                                      </p:cBhvr>
                                      <p:to>
                                        <p:strVal val="hidden"/>
                                      </p:to>
                                    </p:set>
                                  </p:subTnLst>
                                </p:cTn>
                              </p:par>
                            </p:childTnLst>
                          </p:cTn>
                        </p:par>
                        <p:par>
                          <p:cTn id="37" fill="hold">
                            <p:stCondLst>
                              <p:cond delay="5500"/>
                            </p:stCondLst>
                            <p:childTnLst>
                              <p:par>
                                <p:cTn id="38" presetID="11" presetClass="entr" presetSubtype="0" fill="hold" grpId="0" nodeType="afterEffect">
                                  <p:stCondLst>
                                    <p:cond delay="0"/>
                                  </p:stCondLst>
                                  <p:childTnLst>
                                    <p:set>
                                      <p:cBhvr>
                                        <p:cTn id="39" dur="75">
                                          <p:stCondLst>
                                            <p:cond delay="0"/>
                                          </p:stCondLst>
                                        </p:cTn>
                                        <p:tgtEl>
                                          <p:spTgt spid="201753"/>
                                        </p:tgtEl>
                                        <p:attrNameLst>
                                          <p:attrName>style.visibility</p:attrName>
                                        </p:attrNameLst>
                                      </p:cBhvr>
                                      <p:to>
                                        <p:strVal val="visible"/>
                                      </p:to>
                                    </p:set>
                                  </p:childTnLst>
                                  <p:subTnLst>
                                    <p:set>
                                      <p:cBhvr override="childStyle">
                                        <p:cTn dur="1" fill="hold" display="0" masterRel="sameClick" afterEffect="1">
                                          <p:stCondLst>
                                            <p:cond evt="end" delay="0">
                                              <p:tn val="38"/>
                                            </p:cond>
                                          </p:stCondLst>
                                        </p:cTn>
                                        <p:tgtEl>
                                          <p:spTgt spid="201753"/>
                                        </p:tgtEl>
                                        <p:attrNameLst>
                                          <p:attrName>style.visibility</p:attrName>
                                        </p:attrNameLst>
                                      </p:cBhvr>
                                      <p:to>
                                        <p:strVal val="hidden"/>
                                      </p:to>
                                    </p:set>
                                  </p:subTnLst>
                                </p:cTn>
                              </p:par>
                            </p:childTnLst>
                          </p:cTn>
                        </p:par>
                        <p:par>
                          <p:cTn id="40" fill="hold">
                            <p:stCondLst>
                              <p:cond delay="6000"/>
                            </p:stCondLst>
                            <p:childTnLst>
                              <p:par>
                                <p:cTn id="41" presetID="11" presetClass="entr" presetSubtype="0" fill="hold" grpId="0" nodeType="afterEffect">
                                  <p:stCondLst>
                                    <p:cond delay="0"/>
                                  </p:stCondLst>
                                  <p:childTnLst>
                                    <p:set>
                                      <p:cBhvr>
                                        <p:cTn id="42" dur="75">
                                          <p:stCondLst>
                                            <p:cond delay="0"/>
                                          </p:stCondLst>
                                        </p:cTn>
                                        <p:tgtEl>
                                          <p:spTgt spid="201754"/>
                                        </p:tgtEl>
                                        <p:attrNameLst>
                                          <p:attrName>style.visibility</p:attrName>
                                        </p:attrNameLst>
                                      </p:cBhvr>
                                      <p:to>
                                        <p:strVal val="visible"/>
                                      </p:to>
                                    </p:set>
                                  </p:childTnLst>
                                  <p:subTnLst>
                                    <p:set>
                                      <p:cBhvr override="childStyle">
                                        <p:cTn dur="1" fill="hold" display="0" masterRel="sameClick" afterEffect="1">
                                          <p:stCondLst>
                                            <p:cond evt="end" delay="0">
                                              <p:tn val="41"/>
                                            </p:cond>
                                          </p:stCondLst>
                                        </p:cTn>
                                        <p:tgtEl>
                                          <p:spTgt spid="201754"/>
                                        </p:tgtEl>
                                        <p:attrNameLst>
                                          <p:attrName>style.visibility</p:attrName>
                                        </p:attrNameLst>
                                      </p:cBhvr>
                                      <p:to>
                                        <p:strVal val="hidden"/>
                                      </p:to>
                                    </p:set>
                                  </p:subTnLst>
                                </p:cTn>
                              </p:par>
                            </p:childTnLst>
                          </p:cTn>
                        </p:par>
                        <p:par>
                          <p:cTn id="43" fill="hold">
                            <p:stCondLst>
                              <p:cond delay="6500"/>
                            </p:stCondLst>
                            <p:childTnLst>
                              <p:par>
                                <p:cTn id="44" presetID="11" presetClass="entr" presetSubtype="0" fill="hold" grpId="0" nodeType="afterEffect">
                                  <p:stCondLst>
                                    <p:cond delay="0"/>
                                  </p:stCondLst>
                                  <p:childTnLst>
                                    <p:set>
                                      <p:cBhvr>
                                        <p:cTn id="45" dur="75">
                                          <p:stCondLst>
                                            <p:cond delay="0"/>
                                          </p:stCondLst>
                                        </p:cTn>
                                        <p:tgtEl>
                                          <p:spTgt spid="201755"/>
                                        </p:tgtEl>
                                        <p:attrNameLst>
                                          <p:attrName>style.visibility</p:attrName>
                                        </p:attrNameLst>
                                      </p:cBhvr>
                                      <p:to>
                                        <p:strVal val="visible"/>
                                      </p:to>
                                    </p:set>
                                  </p:childTnLst>
                                  <p:subTnLst>
                                    <p:set>
                                      <p:cBhvr override="childStyle">
                                        <p:cTn dur="1" fill="hold" display="0" masterRel="sameClick" afterEffect="1">
                                          <p:stCondLst>
                                            <p:cond evt="end" delay="0">
                                              <p:tn val="44"/>
                                            </p:cond>
                                          </p:stCondLst>
                                        </p:cTn>
                                        <p:tgtEl>
                                          <p:spTgt spid="201755"/>
                                        </p:tgtEl>
                                        <p:attrNameLst>
                                          <p:attrName>style.visibility</p:attrName>
                                        </p:attrNameLst>
                                      </p:cBhvr>
                                      <p:to>
                                        <p:strVal val="hidden"/>
                                      </p:to>
                                    </p:set>
                                  </p:subTnLst>
                                </p:cTn>
                              </p:par>
                            </p:childTnLst>
                          </p:cTn>
                        </p:par>
                        <p:par>
                          <p:cTn id="46" fill="hold">
                            <p:stCondLst>
                              <p:cond delay="7000"/>
                            </p:stCondLst>
                            <p:childTnLst>
                              <p:par>
                                <p:cTn id="47" presetID="11" presetClass="entr" presetSubtype="0" fill="hold" grpId="0" nodeType="afterEffect">
                                  <p:stCondLst>
                                    <p:cond delay="0"/>
                                  </p:stCondLst>
                                  <p:childTnLst>
                                    <p:set>
                                      <p:cBhvr>
                                        <p:cTn id="48" dur="75">
                                          <p:stCondLst>
                                            <p:cond delay="0"/>
                                          </p:stCondLst>
                                        </p:cTn>
                                        <p:tgtEl>
                                          <p:spTgt spid="201756"/>
                                        </p:tgtEl>
                                        <p:attrNameLst>
                                          <p:attrName>style.visibility</p:attrName>
                                        </p:attrNameLst>
                                      </p:cBhvr>
                                      <p:to>
                                        <p:strVal val="visible"/>
                                      </p:to>
                                    </p:set>
                                  </p:childTnLst>
                                  <p:subTnLst>
                                    <p:set>
                                      <p:cBhvr override="childStyle">
                                        <p:cTn dur="1" fill="hold" display="0" masterRel="sameClick" afterEffect="1">
                                          <p:stCondLst>
                                            <p:cond evt="end" delay="0">
                                              <p:tn val="47"/>
                                            </p:cond>
                                          </p:stCondLst>
                                        </p:cTn>
                                        <p:tgtEl>
                                          <p:spTgt spid="201756"/>
                                        </p:tgtEl>
                                        <p:attrNameLst>
                                          <p:attrName>style.visibility</p:attrName>
                                        </p:attrNameLst>
                                      </p:cBhvr>
                                      <p:to>
                                        <p:strVal val="hidden"/>
                                      </p:to>
                                    </p:set>
                                  </p:subTnLst>
                                </p:cTn>
                              </p:par>
                            </p:childTnLst>
                          </p:cTn>
                        </p:par>
                        <p:par>
                          <p:cTn id="49" fill="hold">
                            <p:stCondLst>
                              <p:cond delay="7500"/>
                            </p:stCondLst>
                            <p:childTnLst>
                              <p:par>
                                <p:cTn id="50" presetID="11" presetClass="entr" presetSubtype="0" fill="hold" grpId="0" nodeType="afterEffect">
                                  <p:stCondLst>
                                    <p:cond delay="0"/>
                                  </p:stCondLst>
                                  <p:childTnLst>
                                    <p:set>
                                      <p:cBhvr>
                                        <p:cTn id="51" dur="75">
                                          <p:stCondLst>
                                            <p:cond delay="0"/>
                                          </p:stCondLst>
                                        </p:cTn>
                                        <p:tgtEl>
                                          <p:spTgt spid="201757"/>
                                        </p:tgtEl>
                                        <p:attrNameLst>
                                          <p:attrName>style.visibility</p:attrName>
                                        </p:attrNameLst>
                                      </p:cBhvr>
                                      <p:to>
                                        <p:strVal val="visible"/>
                                      </p:to>
                                    </p:set>
                                  </p:childTnLst>
                                  <p:subTnLst>
                                    <p:set>
                                      <p:cBhvr override="childStyle">
                                        <p:cTn dur="1" fill="hold" display="0" masterRel="sameClick" afterEffect="1">
                                          <p:stCondLst>
                                            <p:cond evt="end" delay="0">
                                              <p:tn val="50"/>
                                            </p:cond>
                                          </p:stCondLst>
                                        </p:cTn>
                                        <p:tgtEl>
                                          <p:spTgt spid="201757"/>
                                        </p:tgtEl>
                                        <p:attrNameLst>
                                          <p:attrName>style.visibility</p:attrName>
                                        </p:attrNameLst>
                                      </p:cBhvr>
                                      <p:to>
                                        <p:strVal val="hidden"/>
                                      </p:to>
                                    </p:set>
                                  </p:subTnLst>
                                </p:cTn>
                              </p:par>
                            </p:childTnLst>
                          </p:cTn>
                        </p:par>
                        <p:par>
                          <p:cTn id="52" fill="hold">
                            <p:stCondLst>
                              <p:cond delay="8000"/>
                            </p:stCondLst>
                            <p:childTnLst>
                              <p:par>
                                <p:cTn id="53" presetID="11" presetClass="entr" presetSubtype="0" fill="hold" grpId="0" nodeType="afterEffect">
                                  <p:stCondLst>
                                    <p:cond delay="0"/>
                                  </p:stCondLst>
                                  <p:childTnLst>
                                    <p:set>
                                      <p:cBhvr>
                                        <p:cTn id="54" dur="75">
                                          <p:stCondLst>
                                            <p:cond delay="0"/>
                                          </p:stCondLst>
                                        </p:cTn>
                                        <p:tgtEl>
                                          <p:spTgt spid="201758"/>
                                        </p:tgtEl>
                                        <p:attrNameLst>
                                          <p:attrName>style.visibility</p:attrName>
                                        </p:attrNameLst>
                                      </p:cBhvr>
                                      <p:to>
                                        <p:strVal val="visible"/>
                                      </p:to>
                                    </p:set>
                                  </p:childTnLst>
                                  <p:subTnLst>
                                    <p:set>
                                      <p:cBhvr override="childStyle">
                                        <p:cTn dur="1" fill="hold" display="0" masterRel="sameClick" afterEffect="1">
                                          <p:stCondLst>
                                            <p:cond evt="end" delay="0">
                                              <p:tn val="53"/>
                                            </p:cond>
                                          </p:stCondLst>
                                        </p:cTn>
                                        <p:tgtEl>
                                          <p:spTgt spid="201758"/>
                                        </p:tgtEl>
                                        <p:attrNameLst>
                                          <p:attrName>style.visibility</p:attrName>
                                        </p:attrNameLst>
                                      </p:cBhvr>
                                      <p:to>
                                        <p:strVal val="hidden"/>
                                      </p:to>
                                    </p:set>
                                  </p:subTnLst>
                                </p:cTn>
                              </p:par>
                            </p:childTnLst>
                          </p:cTn>
                        </p:par>
                        <p:par>
                          <p:cTn id="55" fill="hold">
                            <p:stCondLst>
                              <p:cond delay="8500"/>
                            </p:stCondLst>
                            <p:childTnLst>
                              <p:par>
                                <p:cTn id="56" presetID="11" presetClass="entr" presetSubtype="0" fill="hold" grpId="0" nodeType="afterEffect">
                                  <p:stCondLst>
                                    <p:cond delay="0"/>
                                  </p:stCondLst>
                                  <p:childTnLst>
                                    <p:set>
                                      <p:cBhvr>
                                        <p:cTn id="57" dur="75">
                                          <p:stCondLst>
                                            <p:cond delay="0"/>
                                          </p:stCondLst>
                                        </p:cTn>
                                        <p:tgtEl>
                                          <p:spTgt spid="201759"/>
                                        </p:tgtEl>
                                        <p:attrNameLst>
                                          <p:attrName>style.visibility</p:attrName>
                                        </p:attrNameLst>
                                      </p:cBhvr>
                                      <p:to>
                                        <p:strVal val="visible"/>
                                      </p:to>
                                    </p:set>
                                  </p:childTnLst>
                                  <p:subTnLst>
                                    <p:set>
                                      <p:cBhvr override="childStyle">
                                        <p:cTn dur="1" fill="hold" display="0" masterRel="sameClick" afterEffect="1">
                                          <p:stCondLst>
                                            <p:cond evt="end" delay="0">
                                              <p:tn val="56"/>
                                            </p:cond>
                                          </p:stCondLst>
                                        </p:cTn>
                                        <p:tgtEl>
                                          <p:spTgt spid="201759"/>
                                        </p:tgtEl>
                                        <p:attrNameLst>
                                          <p:attrName>style.visibility</p:attrName>
                                        </p:attrNameLst>
                                      </p:cBhvr>
                                      <p:to>
                                        <p:strVal val="hidden"/>
                                      </p:to>
                                    </p:set>
                                  </p:subTnLst>
                                </p:cTn>
                              </p:par>
                            </p:childTnLst>
                          </p:cTn>
                        </p:par>
                        <p:par>
                          <p:cTn id="58" fill="hold">
                            <p:stCondLst>
                              <p:cond delay="9000"/>
                            </p:stCondLst>
                            <p:childTnLst>
                              <p:par>
                                <p:cTn id="59" presetID="11" presetClass="entr" presetSubtype="0" fill="hold" grpId="0" nodeType="afterEffect">
                                  <p:stCondLst>
                                    <p:cond delay="0"/>
                                  </p:stCondLst>
                                  <p:childTnLst>
                                    <p:set>
                                      <p:cBhvr>
                                        <p:cTn id="60" dur="75">
                                          <p:stCondLst>
                                            <p:cond delay="0"/>
                                          </p:stCondLst>
                                        </p:cTn>
                                        <p:tgtEl>
                                          <p:spTgt spid="201760"/>
                                        </p:tgtEl>
                                        <p:attrNameLst>
                                          <p:attrName>style.visibility</p:attrName>
                                        </p:attrNameLst>
                                      </p:cBhvr>
                                      <p:to>
                                        <p:strVal val="visible"/>
                                      </p:to>
                                    </p:set>
                                  </p:childTnLst>
                                  <p:subTnLst>
                                    <p:set>
                                      <p:cBhvr override="childStyle">
                                        <p:cTn dur="1" fill="hold" display="0" masterRel="sameClick" afterEffect="1">
                                          <p:stCondLst>
                                            <p:cond evt="end" delay="0">
                                              <p:tn val="59"/>
                                            </p:cond>
                                          </p:stCondLst>
                                        </p:cTn>
                                        <p:tgtEl>
                                          <p:spTgt spid="201760"/>
                                        </p:tgtEl>
                                        <p:attrNameLst>
                                          <p:attrName>style.visibility</p:attrName>
                                        </p:attrNameLst>
                                      </p:cBhvr>
                                      <p:to>
                                        <p:strVal val="hidden"/>
                                      </p:to>
                                    </p:set>
                                  </p:subTnLst>
                                </p:cTn>
                              </p:par>
                            </p:childTnLst>
                          </p:cTn>
                        </p:par>
                        <p:par>
                          <p:cTn id="61" fill="hold">
                            <p:stCondLst>
                              <p:cond delay="9500"/>
                            </p:stCondLst>
                            <p:childTnLst>
                              <p:par>
                                <p:cTn id="62" presetID="11" presetClass="entr" presetSubtype="0" fill="hold" grpId="0" nodeType="afterEffect">
                                  <p:stCondLst>
                                    <p:cond delay="0"/>
                                  </p:stCondLst>
                                  <p:childTnLst>
                                    <p:set>
                                      <p:cBhvr>
                                        <p:cTn id="63" dur="75">
                                          <p:stCondLst>
                                            <p:cond delay="0"/>
                                          </p:stCondLst>
                                        </p:cTn>
                                        <p:tgtEl>
                                          <p:spTgt spid="201761"/>
                                        </p:tgtEl>
                                        <p:attrNameLst>
                                          <p:attrName>style.visibility</p:attrName>
                                        </p:attrNameLst>
                                      </p:cBhvr>
                                      <p:to>
                                        <p:strVal val="visible"/>
                                      </p:to>
                                    </p:set>
                                  </p:childTnLst>
                                  <p:subTnLst>
                                    <p:set>
                                      <p:cBhvr override="childStyle">
                                        <p:cTn dur="1" fill="hold" display="0" masterRel="sameClick" afterEffect="1">
                                          <p:stCondLst>
                                            <p:cond evt="end" delay="0">
                                              <p:tn val="62"/>
                                            </p:cond>
                                          </p:stCondLst>
                                        </p:cTn>
                                        <p:tgtEl>
                                          <p:spTgt spid="201761"/>
                                        </p:tgtEl>
                                        <p:attrNameLst>
                                          <p:attrName>style.visibility</p:attrName>
                                        </p:attrNameLst>
                                      </p:cBhvr>
                                      <p:to>
                                        <p:strVal val="hidden"/>
                                      </p:to>
                                    </p:set>
                                  </p:subTnLst>
                                </p:cTn>
                              </p:par>
                            </p:childTnLst>
                          </p:cTn>
                        </p:par>
                        <p:par>
                          <p:cTn id="64" fill="hold">
                            <p:stCondLst>
                              <p:cond delay="10000"/>
                            </p:stCondLst>
                            <p:childTnLst>
                              <p:par>
                                <p:cTn id="65" presetID="11" presetClass="entr" presetSubtype="0" fill="hold" grpId="0" nodeType="afterEffect">
                                  <p:stCondLst>
                                    <p:cond delay="0"/>
                                  </p:stCondLst>
                                  <p:childTnLst>
                                    <p:set>
                                      <p:cBhvr>
                                        <p:cTn id="66" dur="75">
                                          <p:stCondLst>
                                            <p:cond delay="0"/>
                                          </p:stCondLst>
                                        </p:cTn>
                                        <p:tgtEl>
                                          <p:spTgt spid="201762"/>
                                        </p:tgtEl>
                                        <p:attrNameLst>
                                          <p:attrName>style.visibility</p:attrName>
                                        </p:attrNameLst>
                                      </p:cBhvr>
                                      <p:to>
                                        <p:strVal val="visible"/>
                                      </p:to>
                                    </p:set>
                                  </p:childTnLst>
                                  <p:subTnLst>
                                    <p:set>
                                      <p:cBhvr override="childStyle">
                                        <p:cTn dur="1" fill="hold" display="0" masterRel="sameClick" afterEffect="1">
                                          <p:stCondLst>
                                            <p:cond evt="end" delay="0">
                                              <p:tn val="65"/>
                                            </p:cond>
                                          </p:stCondLst>
                                        </p:cTn>
                                        <p:tgtEl>
                                          <p:spTgt spid="201762"/>
                                        </p:tgtEl>
                                        <p:attrNameLst>
                                          <p:attrName>style.visibility</p:attrName>
                                        </p:attrNameLst>
                                      </p:cBhvr>
                                      <p:to>
                                        <p:strVal val="hidden"/>
                                      </p:to>
                                    </p:set>
                                  </p:subTnLst>
                                </p:cTn>
                              </p:par>
                            </p:childTnLst>
                          </p:cTn>
                        </p:par>
                        <p:par>
                          <p:cTn id="67" fill="hold">
                            <p:stCondLst>
                              <p:cond delay="10500"/>
                            </p:stCondLst>
                            <p:childTnLst>
                              <p:par>
                                <p:cTn id="68" presetID="11" presetClass="entr" presetSubtype="0" fill="hold" grpId="0" nodeType="afterEffect">
                                  <p:stCondLst>
                                    <p:cond delay="0"/>
                                  </p:stCondLst>
                                  <p:childTnLst>
                                    <p:set>
                                      <p:cBhvr>
                                        <p:cTn id="69" dur="75">
                                          <p:stCondLst>
                                            <p:cond delay="0"/>
                                          </p:stCondLst>
                                        </p:cTn>
                                        <p:tgtEl>
                                          <p:spTgt spid="201763"/>
                                        </p:tgtEl>
                                        <p:attrNameLst>
                                          <p:attrName>style.visibility</p:attrName>
                                        </p:attrNameLst>
                                      </p:cBhvr>
                                      <p:to>
                                        <p:strVal val="visible"/>
                                      </p:to>
                                    </p:set>
                                  </p:childTnLst>
                                  <p:subTnLst>
                                    <p:set>
                                      <p:cBhvr override="childStyle">
                                        <p:cTn dur="1" fill="hold" display="0" masterRel="sameClick" afterEffect="1">
                                          <p:stCondLst>
                                            <p:cond evt="end" delay="0">
                                              <p:tn val="68"/>
                                            </p:cond>
                                          </p:stCondLst>
                                        </p:cTn>
                                        <p:tgtEl>
                                          <p:spTgt spid="201763"/>
                                        </p:tgtEl>
                                        <p:attrNameLst>
                                          <p:attrName>style.visibility</p:attrName>
                                        </p:attrNameLst>
                                      </p:cBhvr>
                                      <p:to>
                                        <p:strVal val="hidden"/>
                                      </p:to>
                                    </p:set>
                                  </p:subTnLst>
                                </p:cTn>
                              </p:par>
                            </p:childTnLst>
                          </p:cTn>
                        </p:par>
                        <p:par>
                          <p:cTn id="70" fill="hold">
                            <p:stCondLst>
                              <p:cond delay="11000"/>
                            </p:stCondLst>
                            <p:childTnLst>
                              <p:par>
                                <p:cTn id="71" presetID="11" presetClass="entr" presetSubtype="0" fill="hold" grpId="0" nodeType="afterEffect">
                                  <p:stCondLst>
                                    <p:cond delay="0"/>
                                  </p:stCondLst>
                                  <p:childTnLst>
                                    <p:set>
                                      <p:cBhvr>
                                        <p:cTn id="72" dur="75">
                                          <p:stCondLst>
                                            <p:cond delay="0"/>
                                          </p:stCondLst>
                                        </p:cTn>
                                        <p:tgtEl>
                                          <p:spTgt spid="201764"/>
                                        </p:tgtEl>
                                        <p:attrNameLst>
                                          <p:attrName>style.visibility</p:attrName>
                                        </p:attrNameLst>
                                      </p:cBhvr>
                                      <p:to>
                                        <p:strVal val="visible"/>
                                      </p:to>
                                    </p:set>
                                  </p:childTnLst>
                                  <p:subTnLst>
                                    <p:set>
                                      <p:cBhvr override="childStyle">
                                        <p:cTn dur="1" fill="hold" display="0" masterRel="sameClick" afterEffect="1">
                                          <p:stCondLst>
                                            <p:cond evt="end" delay="0">
                                              <p:tn val="71"/>
                                            </p:cond>
                                          </p:stCondLst>
                                        </p:cTn>
                                        <p:tgtEl>
                                          <p:spTgt spid="201764"/>
                                        </p:tgtEl>
                                        <p:attrNameLst>
                                          <p:attrName>style.visibility</p:attrName>
                                        </p:attrNameLst>
                                      </p:cBhvr>
                                      <p:to>
                                        <p:strVal val="hidden"/>
                                      </p:to>
                                    </p:set>
                                  </p:subTnLst>
                                </p:cTn>
                              </p:par>
                            </p:childTnLst>
                          </p:cTn>
                        </p:par>
                        <p:par>
                          <p:cTn id="73" fill="hold">
                            <p:stCondLst>
                              <p:cond delay="11500"/>
                            </p:stCondLst>
                            <p:childTnLst>
                              <p:par>
                                <p:cTn id="74" presetID="1" presetClass="entr" presetSubtype="0" fill="hold" grpId="0" nodeType="afterEffect">
                                  <p:stCondLst>
                                    <p:cond delay="0"/>
                                  </p:stCondLst>
                                  <p:childTnLst>
                                    <p:set>
                                      <p:cBhvr>
                                        <p:cTn id="75" dur="1" fill="hold">
                                          <p:stCondLst>
                                            <p:cond delay="499"/>
                                          </p:stCondLst>
                                        </p:cTn>
                                        <p:tgtEl>
                                          <p:spTgt spid="201765"/>
                                        </p:tgtEl>
                                        <p:attrNameLst>
                                          <p:attrName>style.visibility</p:attrName>
                                        </p:attrNameLst>
                                      </p:cBhvr>
                                      <p:to>
                                        <p:strVal val="visible"/>
                                      </p:to>
                                    </p:set>
                                  </p:childTnLst>
                                </p:cTn>
                              </p:par>
                            </p:childTnLst>
                          </p:cTn>
                        </p:par>
                        <p:par>
                          <p:cTn id="76" fill="hold">
                            <p:stCondLst>
                              <p:cond delay="12000"/>
                            </p:stCondLst>
                            <p:childTnLst>
                              <p:par>
                                <p:cTn id="77" presetID="11" presetClass="entr" presetSubtype="0" fill="hold" grpId="0" nodeType="afterEffect">
                                  <p:stCondLst>
                                    <p:cond delay="0"/>
                                  </p:stCondLst>
                                  <p:childTnLst>
                                    <p:set>
                                      <p:cBhvr>
                                        <p:cTn id="78" dur="75">
                                          <p:stCondLst>
                                            <p:cond delay="0"/>
                                          </p:stCondLst>
                                        </p:cTn>
                                        <p:tgtEl>
                                          <p:spTgt spid="201766"/>
                                        </p:tgtEl>
                                        <p:attrNameLst>
                                          <p:attrName>style.visibility</p:attrName>
                                        </p:attrNameLst>
                                      </p:cBhvr>
                                      <p:to>
                                        <p:strVal val="visible"/>
                                      </p:to>
                                    </p:set>
                                  </p:childTnLst>
                                  <p:subTnLst>
                                    <p:set>
                                      <p:cBhvr override="childStyle">
                                        <p:cTn dur="1" fill="hold" display="0" masterRel="sameClick" afterEffect="1">
                                          <p:stCondLst>
                                            <p:cond evt="end" delay="0">
                                              <p:tn val="77"/>
                                            </p:cond>
                                          </p:stCondLst>
                                        </p:cTn>
                                        <p:tgtEl>
                                          <p:spTgt spid="201766"/>
                                        </p:tgtEl>
                                        <p:attrNameLst>
                                          <p:attrName>style.visibility</p:attrName>
                                        </p:attrNameLst>
                                      </p:cBhvr>
                                      <p:to>
                                        <p:strVal val="hidden"/>
                                      </p:to>
                                    </p:set>
                                  </p:subTnLst>
                                </p:cTn>
                              </p:par>
                            </p:childTnLst>
                          </p:cTn>
                        </p:par>
                        <p:par>
                          <p:cTn id="79" fill="hold">
                            <p:stCondLst>
                              <p:cond delay="12500"/>
                            </p:stCondLst>
                            <p:childTnLst>
                              <p:par>
                                <p:cTn id="80" presetID="11" presetClass="entr" presetSubtype="0" fill="hold" grpId="0" nodeType="afterEffect">
                                  <p:stCondLst>
                                    <p:cond delay="0"/>
                                  </p:stCondLst>
                                  <p:childTnLst>
                                    <p:set>
                                      <p:cBhvr>
                                        <p:cTn id="81" dur="75">
                                          <p:stCondLst>
                                            <p:cond delay="0"/>
                                          </p:stCondLst>
                                        </p:cTn>
                                        <p:tgtEl>
                                          <p:spTgt spid="201767"/>
                                        </p:tgtEl>
                                        <p:attrNameLst>
                                          <p:attrName>style.visibility</p:attrName>
                                        </p:attrNameLst>
                                      </p:cBhvr>
                                      <p:to>
                                        <p:strVal val="visible"/>
                                      </p:to>
                                    </p:set>
                                  </p:childTnLst>
                                  <p:subTnLst>
                                    <p:set>
                                      <p:cBhvr override="childStyle">
                                        <p:cTn dur="1" fill="hold" display="0" masterRel="sameClick" afterEffect="1">
                                          <p:stCondLst>
                                            <p:cond evt="end" delay="0">
                                              <p:tn val="80"/>
                                            </p:cond>
                                          </p:stCondLst>
                                        </p:cTn>
                                        <p:tgtEl>
                                          <p:spTgt spid="201767"/>
                                        </p:tgtEl>
                                        <p:attrNameLst>
                                          <p:attrName>style.visibility</p:attrName>
                                        </p:attrNameLst>
                                      </p:cBhvr>
                                      <p:to>
                                        <p:strVal val="hidden"/>
                                      </p:to>
                                    </p:set>
                                  </p:subTnLst>
                                </p:cTn>
                              </p:par>
                            </p:childTnLst>
                          </p:cTn>
                        </p:par>
                        <p:par>
                          <p:cTn id="82" fill="hold">
                            <p:stCondLst>
                              <p:cond delay="13000"/>
                            </p:stCondLst>
                            <p:childTnLst>
                              <p:par>
                                <p:cTn id="83" presetID="11" presetClass="entr" presetSubtype="0" fill="hold" grpId="0" nodeType="afterEffect">
                                  <p:stCondLst>
                                    <p:cond delay="0"/>
                                  </p:stCondLst>
                                  <p:childTnLst>
                                    <p:set>
                                      <p:cBhvr>
                                        <p:cTn id="84" dur="75">
                                          <p:stCondLst>
                                            <p:cond delay="0"/>
                                          </p:stCondLst>
                                        </p:cTn>
                                        <p:tgtEl>
                                          <p:spTgt spid="201768"/>
                                        </p:tgtEl>
                                        <p:attrNameLst>
                                          <p:attrName>style.visibility</p:attrName>
                                        </p:attrNameLst>
                                      </p:cBhvr>
                                      <p:to>
                                        <p:strVal val="visible"/>
                                      </p:to>
                                    </p:set>
                                  </p:childTnLst>
                                  <p:subTnLst>
                                    <p:set>
                                      <p:cBhvr override="childStyle">
                                        <p:cTn dur="1" fill="hold" display="0" masterRel="sameClick" afterEffect="1">
                                          <p:stCondLst>
                                            <p:cond evt="end" delay="0">
                                              <p:tn val="83"/>
                                            </p:cond>
                                          </p:stCondLst>
                                        </p:cTn>
                                        <p:tgtEl>
                                          <p:spTgt spid="201768"/>
                                        </p:tgtEl>
                                        <p:attrNameLst>
                                          <p:attrName>style.visibility</p:attrName>
                                        </p:attrNameLst>
                                      </p:cBhvr>
                                      <p:to>
                                        <p:strVal val="hidden"/>
                                      </p:to>
                                    </p:set>
                                  </p:subTnLst>
                                </p:cTn>
                              </p:par>
                            </p:childTnLst>
                          </p:cTn>
                        </p:par>
                        <p:par>
                          <p:cTn id="85" fill="hold">
                            <p:stCondLst>
                              <p:cond delay="13500"/>
                            </p:stCondLst>
                            <p:childTnLst>
                              <p:par>
                                <p:cTn id="86" presetID="11" presetClass="entr" presetSubtype="0" fill="hold" grpId="0" nodeType="afterEffect">
                                  <p:stCondLst>
                                    <p:cond delay="0"/>
                                  </p:stCondLst>
                                  <p:childTnLst>
                                    <p:set>
                                      <p:cBhvr>
                                        <p:cTn id="87" dur="75">
                                          <p:stCondLst>
                                            <p:cond delay="0"/>
                                          </p:stCondLst>
                                        </p:cTn>
                                        <p:tgtEl>
                                          <p:spTgt spid="201769"/>
                                        </p:tgtEl>
                                        <p:attrNameLst>
                                          <p:attrName>style.visibility</p:attrName>
                                        </p:attrNameLst>
                                      </p:cBhvr>
                                      <p:to>
                                        <p:strVal val="visible"/>
                                      </p:to>
                                    </p:set>
                                  </p:childTnLst>
                                  <p:subTnLst>
                                    <p:set>
                                      <p:cBhvr override="childStyle">
                                        <p:cTn dur="1" fill="hold" display="0" masterRel="sameClick" afterEffect="1">
                                          <p:stCondLst>
                                            <p:cond evt="end" delay="0">
                                              <p:tn val="86"/>
                                            </p:cond>
                                          </p:stCondLst>
                                        </p:cTn>
                                        <p:tgtEl>
                                          <p:spTgt spid="201769"/>
                                        </p:tgtEl>
                                        <p:attrNameLst>
                                          <p:attrName>style.visibility</p:attrName>
                                        </p:attrNameLst>
                                      </p:cBhvr>
                                      <p:to>
                                        <p:strVal val="hidden"/>
                                      </p:to>
                                    </p:set>
                                  </p:subTnLst>
                                </p:cTn>
                              </p:par>
                            </p:childTnLst>
                          </p:cTn>
                        </p:par>
                        <p:par>
                          <p:cTn id="88" fill="hold">
                            <p:stCondLst>
                              <p:cond delay="14000"/>
                            </p:stCondLst>
                            <p:childTnLst>
                              <p:par>
                                <p:cTn id="89" presetID="11" presetClass="entr" presetSubtype="0" fill="hold" grpId="0" nodeType="afterEffect">
                                  <p:stCondLst>
                                    <p:cond delay="0"/>
                                  </p:stCondLst>
                                  <p:childTnLst>
                                    <p:set>
                                      <p:cBhvr>
                                        <p:cTn id="90" dur="75">
                                          <p:stCondLst>
                                            <p:cond delay="0"/>
                                          </p:stCondLst>
                                        </p:cTn>
                                        <p:tgtEl>
                                          <p:spTgt spid="201770"/>
                                        </p:tgtEl>
                                        <p:attrNameLst>
                                          <p:attrName>style.visibility</p:attrName>
                                        </p:attrNameLst>
                                      </p:cBhvr>
                                      <p:to>
                                        <p:strVal val="visible"/>
                                      </p:to>
                                    </p:set>
                                  </p:childTnLst>
                                  <p:subTnLst>
                                    <p:set>
                                      <p:cBhvr override="childStyle">
                                        <p:cTn dur="1" fill="hold" display="0" masterRel="sameClick" afterEffect="1">
                                          <p:stCondLst>
                                            <p:cond evt="end" delay="0">
                                              <p:tn val="89"/>
                                            </p:cond>
                                          </p:stCondLst>
                                        </p:cTn>
                                        <p:tgtEl>
                                          <p:spTgt spid="201770"/>
                                        </p:tgtEl>
                                        <p:attrNameLst>
                                          <p:attrName>style.visibility</p:attrName>
                                        </p:attrNameLst>
                                      </p:cBhvr>
                                      <p:to>
                                        <p:strVal val="hidden"/>
                                      </p:to>
                                    </p:set>
                                  </p:subTnLst>
                                </p:cTn>
                              </p:par>
                            </p:childTnLst>
                          </p:cTn>
                        </p:par>
                        <p:par>
                          <p:cTn id="91" fill="hold">
                            <p:stCondLst>
                              <p:cond delay="14500"/>
                            </p:stCondLst>
                            <p:childTnLst>
                              <p:par>
                                <p:cTn id="92" presetID="11" presetClass="entr" presetSubtype="0" fill="hold" grpId="0" nodeType="afterEffect">
                                  <p:stCondLst>
                                    <p:cond delay="0"/>
                                  </p:stCondLst>
                                  <p:childTnLst>
                                    <p:set>
                                      <p:cBhvr>
                                        <p:cTn id="93" dur="75">
                                          <p:stCondLst>
                                            <p:cond delay="0"/>
                                          </p:stCondLst>
                                        </p:cTn>
                                        <p:tgtEl>
                                          <p:spTgt spid="201771"/>
                                        </p:tgtEl>
                                        <p:attrNameLst>
                                          <p:attrName>style.visibility</p:attrName>
                                        </p:attrNameLst>
                                      </p:cBhvr>
                                      <p:to>
                                        <p:strVal val="visible"/>
                                      </p:to>
                                    </p:set>
                                  </p:childTnLst>
                                  <p:subTnLst>
                                    <p:set>
                                      <p:cBhvr override="childStyle">
                                        <p:cTn dur="1" fill="hold" display="0" masterRel="sameClick" afterEffect="1">
                                          <p:stCondLst>
                                            <p:cond evt="end" delay="0">
                                              <p:tn val="92"/>
                                            </p:cond>
                                          </p:stCondLst>
                                        </p:cTn>
                                        <p:tgtEl>
                                          <p:spTgt spid="201771"/>
                                        </p:tgtEl>
                                        <p:attrNameLst>
                                          <p:attrName>style.visibility</p:attrName>
                                        </p:attrNameLst>
                                      </p:cBhvr>
                                      <p:to>
                                        <p:strVal val="hidden"/>
                                      </p:to>
                                    </p:set>
                                  </p:subTnLst>
                                </p:cTn>
                              </p:par>
                            </p:childTnLst>
                          </p:cTn>
                        </p:par>
                        <p:par>
                          <p:cTn id="94" fill="hold">
                            <p:stCondLst>
                              <p:cond delay="15000"/>
                            </p:stCondLst>
                            <p:childTnLst>
                              <p:par>
                                <p:cTn id="95" presetID="11" presetClass="entr" presetSubtype="0" fill="hold" grpId="0" nodeType="afterEffect">
                                  <p:stCondLst>
                                    <p:cond delay="0"/>
                                  </p:stCondLst>
                                  <p:childTnLst>
                                    <p:set>
                                      <p:cBhvr>
                                        <p:cTn id="96" dur="75">
                                          <p:stCondLst>
                                            <p:cond delay="0"/>
                                          </p:stCondLst>
                                        </p:cTn>
                                        <p:tgtEl>
                                          <p:spTgt spid="201772"/>
                                        </p:tgtEl>
                                        <p:attrNameLst>
                                          <p:attrName>style.visibility</p:attrName>
                                        </p:attrNameLst>
                                      </p:cBhvr>
                                      <p:to>
                                        <p:strVal val="visible"/>
                                      </p:to>
                                    </p:set>
                                  </p:childTnLst>
                                  <p:subTnLst>
                                    <p:set>
                                      <p:cBhvr override="childStyle">
                                        <p:cTn dur="1" fill="hold" display="0" masterRel="sameClick" afterEffect="1">
                                          <p:stCondLst>
                                            <p:cond evt="end" delay="0">
                                              <p:tn val="95"/>
                                            </p:cond>
                                          </p:stCondLst>
                                        </p:cTn>
                                        <p:tgtEl>
                                          <p:spTgt spid="201772"/>
                                        </p:tgtEl>
                                        <p:attrNameLst>
                                          <p:attrName>style.visibility</p:attrName>
                                        </p:attrNameLst>
                                      </p:cBhvr>
                                      <p:to>
                                        <p:strVal val="hidden"/>
                                      </p:to>
                                    </p:set>
                                  </p:subTnLst>
                                </p:cTn>
                              </p:par>
                            </p:childTnLst>
                          </p:cTn>
                        </p:par>
                        <p:par>
                          <p:cTn id="97" fill="hold">
                            <p:stCondLst>
                              <p:cond delay="15500"/>
                            </p:stCondLst>
                            <p:childTnLst>
                              <p:par>
                                <p:cTn id="98" presetID="11" presetClass="entr" presetSubtype="0" fill="hold" grpId="0" nodeType="afterEffect">
                                  <p:stCondLst>
                                    <p:cond delay="0"/>
                                  </p:stCondLst>
                                  <p:childTnLst>
                                    <p:set>
                                      <p:cBhvr>
                                        <p:cTn id="99" dur="75">
                                          <p:stCondLst>
                                            <p:cond delay="0"/>
                                          </p:stCondLst>
                                        </p:cTn>
                                        <p:tgtEl>
                                          <p:spTgt spid="201773"/>
                                        </p:tgtEl>
                                        <p:attrNameLst>
                                          <p:attrName>style.visibility</p:attrName>
                                        </p:attrNameLst>
                                      </p:cBhvr>
                                      <p:to>
                                        <p:strVal val="visible"/>
                                      </p:to>
                                    </p:set>
                                  </p:childTnLst>
                                  <p:subTnLst>
                                    <p:set>
                                      <p:cBhvr override="childStyle">
                                        <p:cTn dur="1" fill="hold" display="0" masterRel="sameClick" afterEffect="1">
                                          <p:stCondLst>
                                            <p:cond evt="end" delay="0">
                                              <p:tn val="98"/>
                                            </p:cond>
                                          </p:stCondLst>
                                        </p:cTn>
                                        <p:tgtEl>
                                          <p:spTgt spid="201773"/>
                                        </p:tgtEl>
                                        <p:attrNameLst>
                                          <p:attrName>style.visibility</p:attrName>
                                        </p:attrNameLst>
                                      </p:cBhvr>
                                      <p:to>
                                        <p:strVal val="hidden"/>
                                      </p:to>
                                    </p:set>
                                  </p:subTnLst>
                                </p:cTn>
                              </p:par>
                            </p:childTnLst>
                          </p:cTn>
                        </p:par>
                        <p:par>
                          <p:cTn id="100" fill="hold">
                            <p:stCondLst>
                              <p:cond delay="16000"/>
                            </p:stCondLst>
                            <p:childTnLst>
                              <p:par>
                                <p:cTn id="101" presetID="11" presetClass="entr" presetSubtype="0" fill="hold" grpId="0" nodeType="afterEffect">
                                  <p:stCondLst>
                                    <p:cond delay="0"/>
                                  </p:stCondLst>
                                  <p:childTnLst>
                                    <p:set>
                                      <p:cBhvr>
                                        <p:cTn id="102" dur="75">
                                          <p:stCondLst>
                                            <p:cond delay="0"/>
                                          </p:stCondLst>
                                        </p:cTn>
                                        <p:tgtEl>
                                          <p:spTgt spid="201774"/>
                                        </p:tgtEl>
                                        <p:attrNameLst>
                                          <p:attrName>style.visibility</p:attrName>
                                        </p:attrNameLst>
                                      </p:cBhvr>
                                      <p:to>
                                        <p:strVal val="visible"/>
                                      </p:to>
                                    </p:set>
                                  </p:childTnLst>
                                  <p:subTnLst>
                                    <p:set>
                                      <p:cBhvr override="childStyle">
                                        <p:cTn dur="1" fill="hold" display="0" masterRel="sameClick" afterEffect="1">
                                          <p:stCondLst>
                                            <p:cond evt="end" delay="0">
                                              <p:tn val="101"/>
                                            </p:cond>
                                          </p:stCondLst>
                                        </p:cTn>
                                        <p:tgtEl>
                                          <p:spTgt spid="201774"/>
                                        </p:tgtEl>
                                        <p:attrNameLst>
                                          <p:attrName>style.visibility</p:attrName>
                                        </p:attrNameLst>
                                      </p:cBhvr>
                                      <p:to>
                                        <p:strVal val="hidden"/>
                                      </p:to>
                                    </p:set>
                                  </p:subTnLst>
                                </p:cTn>
                              </p:par>
                            </p:childTnLst>
                          </p:cTn>
                        </p:par>
                        <p:par>
                          <p:cTn id="103" fill="hold">
                            <p:stCondLst>
                              <p:cond delay="16500"/>
                            </p:stCondLst>
                            <p:childTnLst>
                              <p:par>
                                <p:cTn id="104" presetID="11" presetClass="entr" presetSubtype="0" fill="hold" grpId="0" nodeType="afterEffect">
                                  <p:stCondLst>
                                    <p:cond delay="0"/>
                                  </p:stCondLst>
                                  <p:childTnLst>
                                    <p:set>
                                      <p:cBhvr>
                                        <p:cTn id="105" dur="75">
                                          <p:stCondLst>
                                            <p:cond delay="0"/>
                                          </p:stCondLst>
                                        </p:cTn>
                                        <p:tgtEl>
                                          <p:spTgt spid="201775"/>
                                        </p:tgtEl>
                                        <p:attrNameLst>
                                          <p:attrName>style.visibility</p:attrName>
                                        </p:attrNameLst>
                                      </p:cBhvr>
                                      <p:to>
                                        <p:strVal val="visible"/>
                                      </p:to>
                                    </p:set>
                                  </p:childTnLst>
                                  <p:subTnLst>
                                    <p:set>
                                      <p:cBhvr override="childStyle">
                                        <p:cTn dur="1" fill="hold" display="0" masterRel="sameClick" afterEffect="1">
                                          <p:stCondLst>
                                            <p:cond evt="end" delay="0">
                                              <p:tn val="104"/>
                                            </p:cond>
                                          </p:stCondLst>
                                        </p:cTn>
                                        <p:tgtEl>
                                          <p:spTgt spid="201775"/>
                                        </p:tgtEl>
                                        <p:attrNameLst>
                                          <p:attrName>style.visibility</p:attrName>
                                        </p:attrNameLst>
                                      </p:cBhvr>
                                      <p:to>
                                        <p:strVal val="hidden"/>
                                      </p:to>
                                    </p:set>
                                  </p:subTnLst>
                                </p:cTn>
                              </p:par>
                            </p:childTnLst>
                          </p:cTn>
                        </p:par>
                        <p:par>
                          <p:cTn id="106" fill="hold">
                            <p:stCondLst>
                              <p:cond delay="17000"/>
                            </p:stCondLst>
                            <p:childTnLst>
                              <p:par>
                                <p:cTn id="107" presetID="11" presetClass="entr" presetSubtype="0" fill="hold" grpId="0" nodeType="afterEffect">
                                  <p:stCondLst>
                                    <p:cond delay="0"/>
                                  </p:stCondLst>
                                  <p:childTnLst>
                                    <p:set>
                                      <p:cBhvr>
                                        <p:cTn id="108" dur="75">
                                          <p:stCondLst>
                                            <p:cond delay="0"/>
                                          </p:stCondLst>
                                        </p:cTn>
                                        <p:tgtEl>
                                          <p:spTgt spid="201776"/>
                                        </p:tgtEl>
                                        <p:attrNameLst>
                                          <p:attrName>style.visibility</p:attrName>
                                        </p:attrNameLst>
                                      </p:cBhvr>
                                      <p:to>
                                        <p:strVal val="visible"/>
                                      </p:to>
                                    </p:set>
                                  </p:childTnLst>
                                  <p:subTnLst>
                                    <p:set>
                                      <p:cBhvr override="childStyle">
                                        <p:cTn dur="1" fill="hold" display="0" masterRel="sameClick" afterEffect="1">
                                          <p:stCondLst>
                                            <p:cond evt="end" delay="0">
                                              <p:tn val="107"/>
                                            </p:cond>
                                          </p:stCondLst>
                                        </p:cTn>
                                        <p:tgtEl>
                                          <p:spTgt spid="201776"/>
                                        </p:tgtEl>
                                        <p:attrNameLst>
                                          <p:attrName>style.visibility</p:attrName>
                                        </p:attrNameLst>
                                      </p:cBhvr>
                                      <p:to>
                                        <p:strVal val="hidden"/>
                                      </p:to>
                                    </p:set>
                                  </p:subTnLst>
                                </p:cTn>
                              </p:par>
                            </p:childTnLst>
                          </p:cTn>
                        </p:par>
                        <p:par>
                          <p:cTn id="109" fill="hold">
                            <p:stCondLst>
                              <p:cond delay="17500"/>
                            </p:stCondLst>
                            <p:childTnLst>
                              <p:par>
                                <p:cTn id="110" presetID="11" presetClass="entr" presetSubtype="0" fill="hold" grpId="0" nodeType="afterEffect">
                                  <p:stCondLst>
                                    <p:cond delay="0"/>
                                  </p:stCondLst>
                                  <p:childTnLst>
                                    <p:set>
                                      <p:cBhvr>
                                        <p:cTn id="111" dur="75">
                                          <p:stCondLst>
                                            <p:cond delay="0"/>
                                          </p:stCondLst>
                                        </p:cTn>
                                        <p:tgtEl>
                                          <p:spTgt spid="201777"/>
                                        </p:tgtEl>
                                        <p:attrNameLst>
                                          <p:attrName>style.visibility</p:attrName>
                                        </p:attrNameLst>
                                      </p:cBhvr>
                                      <p:to>
                                        <p:strVal val="visible"/>
                                      </p:to>
                                    </p:set>
                                  </p:childTnLst>
                                  <p:subTnLst>
                                    <p:set>
                                      <p:cBhvr override="childStyle">
                                        <p:cTn dur="1" fill="hold" display="0" masterRel="sameClick" afterEffect="1">
                                          <p:stCondLst>
                                            <p:cond evt="end" delay="0">
                                              <p:tn val="110"/>
                                            </p:cond>
                                          </p:stCondLst>
                                        </p:cTn>
                                        <p:tgtEl>
                                          <p:spTgt spid="201777"/>
                                        </p:tgtEl>
                                        <p:attrNameLst>
                                          <p:attrName>style.visibility</p:attrName>
                                        </p:attrNameLst>
                                      </p:cBhvr>
                                      <p:to>
                                        <p:strVal val="hidden"/>
                                      </p:to>
                                    </p:set>
                                  </p:subTnLst>
                                </p:cTn>
                              </p:par>
                            </p:childTnLst>
                          </p:cTn>
                        </p:par>
                        <p:par>
                          <p:cTn id="112" fill="hold">
                            <p:stCondLst>
                              <p:cond delay="18000"/>
                            </p:stCondLst>
                            <p:childTnLst>
                              <p:par>
                                <p:cTn id="113" presetID="11" presetClass="entr" presetSubtype="0" fill="hold" grpId="0" nodeType="afterEffect">
                                  <p:stCondLst>
                                    <p:cond delay="0"/>
                                  </p:stCondLst>
                                  <p:childTnLst>
                                    <p:set>
                                      <p:cBhvr>
                                        <p:cTn id="114" dur="75">
                                          <p:stCondLst>
                                            <p:cond delay="0"/>
                                          </p:stCondLst>
                                        </p:cTn>
                                        <p:tgtEl>
                                          <p:spTgt spid="201778"/>
                                        </p:tgtEl>
                                        <p:attrNameLst>
                                          <p:attrName>style.visibility</p:attrName>
                                        </p:attrNameLst>
                                      </p:cBhvr>
                                      <p:to>
                                        <p:strVal val="visible"/>
                                      </p:to>
                                    </p:set>
                                  </p:childTnLst>
                                  <p:subTnLst>
                                    <p:set>
                                      <p:cBhvr override="childStyle">
                                        <p:cTn dur="1" fill="hold" display="0" masterRel="sameClick" afterEffect="1">
                                          <p:stCondLst>
                                            <p:cond evt="end" delay="0">
                                              <p:tn val="113"/>
                                            </p:cond>
                                          </p:stCondLst>
                                        </p:cTn>
                                        <p:tgtEl>
                                          <p:spTgt spid="201778"/>
                                        </p:tgtEl>
                                        <p:attrNameLst>
                                          <p:attrName>style.visibility</p:attrName>
                                        </p:attrNameLst>
                                      </p:cBhvr>
                                      <p:to>
                                        <p:strVal val="hidden"/>
                                      </p:to>
                                    </p:set>
                                  </p:subTnLst>
                                </p:cTn>
                              </p:par>
                            </p:childTnLst>
                          </p:cTn>
                        </p:par>
                        <p:par>
                          <p:cTn id="115" fill="hold">
                            <p:stCondLst>
                              <p:cond delay="18500"/>
                            </p:stCondLst>
                            <p:childTnLst>
                              <p:par>
                                <p:cTn id="116" presetID="11" presetClass="entr" presetSubtype="0" fill="hold" grpId="0" nodeType="afterEffect">
                                  <p:stCondLst>
                                    <p:cond delay="0"/>
                                  </p:stCondLst>
                                  <p:childTnLst>
                                    <p:set>
                                      <p:cBhvr>
                                        <p:cTn id="117" dur="75">
                                          <p:stCondLst>
                                            <p:cond delay="0"/>
                                          </p:stCondLst>
                                        </p:cTn>
                                        <p:tgtEl>
                                          <p:spTgt spid="201779"/>
                                        </p:tgtEl>
                                        <p:attrNameLst>
                                          <p:attrName>style.visibility</p:attrName>
                                        </p:attrNameLst>
                                      </p:cBhvr>
                                      <p:to>
                                        <p:strVal val="visible"/>
                                      </p:to>
                                    </p:set>
                                  </p:childTnLst>
                                  <p:subTnLst>
                                    <p:set>
                                      <p:cBhvr override="childStyle">
                                        <p:cTn dur="1" fill="hold" display="0" masterRel="sameClick" afterEffect="1">
                                          <p:stCondLst>
                                            <p:cond evt="end" delay="0">
                                              <p:tn val="116"/>
                                            </p:cond>
                                          </p:stCondLst>
                                        </p:cTn>
                                        <p:tgtEl>
                                          <p:spTgt spid="201779"/>
                                        </p:tgtEl>
                                        <p:attrNameLst>
                                          <p:attrName>style.visibility</p:attrName>
                                        </p:attrNameLst>
                                      </p:cBhvr>
                                      <p:to>
                                        <p:strVal val="hidden"/>
                                      </p:to>
                                    </p:set>
                                  </p:subTnLst>
                                </p:cTn>
                              </p:par>
                            </p:childTnLst>
                          </p:cTn>
                        </p:par>
                        <p:par>
                          <p:cTn id="118" fill="hold">
                            <p:stCondLst>
                              <p:cond delay="19000"/>
                            </p:stCondLst>
                            <p:childTnLst>
                              <p:par>
                                <p:cTn id="119" presetID="11" presetClass="entr" presetSubtype="0" fill="hold" grpId="0" nodeType="afterEffect">
                                  <p:stCondLst>
                                    <p:cond delay="0"/>
                                  </p:stCondLst>
                                  <p:childTnLst>
                                    <p:set>
                                      <p:cBhvr>
                                        <p:cTn id="120" dur="75">
                                          <p:stCondLst>
                                            <p:cond delay="0"/>
                                          </p:stCondLst>
                                        </p:cTn>
                                        <p:tgtEl>
                                          <p:spTgt spid="201780"/>
                                        </p:tgtEl>
                                        <p:attrNameLst>
                                          <p:attrName>style.visibility</p:attrName>
                                        </p:attrNameLst>
                                      </p:cBhvr>
                                      <p:to>
                                        <p:strVal val="visible"/>
                                      </p:to>
                                    </p:set>
                                  </p:childTnLst>
                                  <p:subTnLst>
                                    <p:set>
                                      <p:cBhvr override="childStyle">
                                        <p:cTn dur="1" fill="hold" display="0" masterRel="sameClick" afterEffect="1">
                                          <p:stCondLst>
                                            <p:cond evt="end" delay="0">
                                              <p:tn val="119"/>
                                            </p:cond>
                                          </p:stCondLst>
                                        </p:cTn>
                                        <p:tgtEl>
                                          <p:spTgt spid="201780"/>
                                        </p:tgtEl>
                                        <p:attrNameLst>
                                          <p:attrName>style.visibility</p:attrName>
                                        </p:attrNameLst>
                                      </p:cBhvr>
                                      <p:to>
                                        <p:strVal val="hidden"/>
                                      </p:to>
                                    </p:set>
                                  </p:subTnLst>
                                </p:cTn>
                              </p:par>
                            </p:childTnLst>
                          </p:cTn>
                        </p:par>
                        <p:par>
                          <p:cTn id="121" fill="hold">
                            <p:stCondLst>
                              <p:cond delay="19500"/>
                            </p:stCondLst>
                            <p:childTnLst>
                              <p:par>
                                <p:cTn id="122" presetID="11" presetClass="entr" presetSubtype="0" fill="hold" grpId="0" nodeType="afterEffect">
                                  <p:stCondLst>
                                    <p:cond delay="0"/>
                                  </p:stCondLst>
                                  <p:childTnLst>
                                    <p:set>
                                      <p:cBhvr>
                                        <p:cTn id="123" dur="75">
                                          <p:stCondLst>
                                            <p:cond delay="0"/>
                                          </p:stCondLst>
                                        </p:cTn>
                                        <p:tgtEl>
                                          <p:spTgt spid="201781"/>
                                        </p:tgtEl>
                                        <p:attrNameLst>
                                          <p:attrName>style.visibility</p:attrName>
                                        </p:attrNameLst>
                                      </p:cBhvr>
                                      <p:to>
                                        <p:strVal val="visible"/>
                                      </p:to>
                                    </p:set>
                                  </p:childTnLst>
                                  <p:subTnLst>
                                    <p:set>
                                      <p:cBhvr override="childStyle">
                                        <p:cTn dur="1" fill="hold" display="0" masterRel="sameClick" afterEffect="1">
                                          <p:stCondLst>
                                            <p:cond evt="end" delay="0">
                                              <p:tn val="122"/>
                                            </p:cond>
                                          </p:stCondLst>
                                        </p:cTn>
                                        <p:tgtEl>
                                          <p:spTgt spid="201781"/>
                                        </p:tgtEl>
                                        <p:attrNameLst>
                                          <p:attrName>style.visibility</p:attrName>
                                        </p:attrNameLst>
                                      </p:cBhvr>
                                      <p:to>
                                        <p:strVal val="hidden"/>
                                      </p:to>
                                    </p:set>
                                  </p:subTnLst>
                                </p:cTn>
                              </p:par>
                            </p:childTnLst>
                          </p:cTn>
                        </p:par>
                        <p:par>
                          <p:cTn id="124" fill="hold">
                            <p:stCondLst>
                              <p:cond delay="20000"/>
                            </p:stCondLst>
                            <p:childTnLst>
                              <p:par>
                                <p:cTn id="125" presetID="11" presetClass="entr" presetSubtype="0" fill="hold" grpId="0" nodeType="afterEffect">
                                  <p:stCondLst>
                                    <p:cond delay="0"/>
                                  </p:stCondLst>
                                  <p:childTnLst>
                                    <p:set>
                                      <p:cBhvr>
                                        <p:cTn id="126" dur="75">
                                          <p:stCondLst>
                                            <p:cond delay="0"/>
                                          </p:stCondLst>
                                        </p:cTn>
                                        <p:tgtEl>
                                          <p:spTgt spid="201782"/>
                                        </p:tgtEl>
                                        <p:attrNameLst>
                                          <p:attrName>style.visibility</p:attrName>
                                        </p:attrNameLst>
                                      </p:cBhvr>
                                      <p:to>
                                        <p:strVal val="visible"/>
                                      </p:to>
                                    </p:set>
                                  </p:childTnLst>
                                  <p:subTnLst>
                                    <p:set>
                                      <p:cBhvr override="childStyle">
                                        <p:cTn dur="1" fill="hold" display="0" masterRel="sameClick" afterEffect="1">
                                          <p:stCondLst>
                                            <p:cond evt="end" delay="0">
                                              <p:tn val="125"/>
                                            </p:cond>
                                          </p:stCondLst>
                                        </p:cTn>
                                        <p:tgtEl>
                                          <p:spTgt spid="201782"/>
                                        </p:tgtEl>
                                        <p:attrNameLst>
                                          <p:attrName>style.visibility</p:attrName>
                                        </p:attrNameLst>
                                      </p:cBhvr>
                                      <p:to>
                                        <p:strVal val="hidden"/>
                                      </p:to>
                                    </p:set>
                                  </p:subTnLst>
                                </p:cTn>
                              </p:par>
                            </p:childTnLst>
                          </p:cTn>
                        </p:par>
                        <p:par>
                          <p:cTn id="127" fill="hold">
                            <p:stCondLst>
                              <p:cond delay="20500"/>
                            </p:stCondLst>
                            <p:childTnLst>
                              <p:par>
                                <p:cTn id="128" presetID="11" presetClass="entr" presetSubtype="0" fill="hold" grpId="0" nodeType="afterEffect">
                                  <p:stCondLst>
                                    <p:cond delay="0"/>
                                  </p:stCondLst>
                                  <p:childTnLst>
                                    <p:set>
                                      <p:cBhvr>
                                        <p:cTn id="129" dur="75">
                                          <p:stCondLst>
                                            <p:cond delay="0"/>
                                          </p:stCondLst>
                                        </p:cTn>
                                        <p:tgtEl>
                                          <p:spTgt spid="201783"/>
                                        </p:tgtEl>
                                        <p:attrNameLst>
                                          <p:attrName>style.visibility</p:attrName>
                                        </p:attrNameLst>
                                      </p:cBhvr>
                                      <p:to>
                                        <p:strVal val="visible"/>
                                      </p:to>
                                    </p:set>
                                  </p:childTnLst>
                                  <p:subTnLst>
                                    <p:set>
                                      <p:cBhvr override="childStyle">
                                        <p:cTn dur="1" fill="hold" display="0" masterRel="sameClick" afterEffect="1">
                                          <p:stCondLst>
                                            <p:cond evt="end" delay="0">
                                              <p:tn val="128"/>
                                            </p:cond>
                                          </p:stCondLst>
                                        </p:cTn>
                                        <p:tgtEl>
                                          <p:spTgt spid="201783"/>
                                        </p:tgtEl>
                                        <p:attrNameLst>
                                          <p:attrName>style.visibility</p:attrName>
                                        </p:attrNameLst>
                                      </p:cBhvr>
                                      <p:to>
                                        <p:strVal val="hidden"/>
                                      </p:to>
                                    </p:set>
                                  </p:subTnLst>
                                </p:cTn>
                              </p:par>
                            </p:childTnLst>
                          </p:cTn>
                        </p:par>
                        <p:par>
                          <p:cTn id="130" fill="hold">
                            <p:stCondLst>
                              <p:cond delay="21000"/>
                            </p:stCondLst>
                            <p:childTnLst>
                              <p:par>
                                <p:cTn id="131" presetID="11" presetClass="entr" presetSubtype="0" fill="hold" grpId="0" nodeType="afterEffect">
                                  <p:stCondLst>
                                    <p:cond delay="0"/>
                                  </p:stCondLst>
                                  <p:childTnLst>
                                    <p:set>
                                      <p:cBhvr>
                                        <p:cTn id="132" dur="75">
                                          <p:stCondLst>
                                            <p:cond delay="0"/>
                                          </p:stCondLst>
                                        </p:cTn>
                                        <p:tgtEl>
                                          <p:spTgt spid="201784"/>
                                        </p:tgtEl>
                                        <p:attrNameLst>
                                          <p:attrName>style.visibility</p:attrName>
                                        </p:attrNameLst>
                                      </p:cBhvr>
                                      <p:to>
                                        <p:strVal val="visible"/>
                                      </p:to>
                                    </p:set>
                                  </p:childTnLst>
                                  <p:subTnLst>
                                    <p:set>
                                      <p:cBhvr override="childStyle">
                                        <p:cTn dur="1" fill="hold" display="0" masterRel="sameClick" afterEffect="1">
                                          <p:stCondLst>
                                            <p:cond evt="end" delay="0">
                                              <p:tn val="131"/>
                                            </p:cond>
                                          </p:stCondLst>
                                        </p:cTn>
                                        <p:tgtEl>
                                          <p:spTgt spid="201784"/>
                                        </p:tgtEl>
                                        <p:attrNameLst>
                                          <p:attrName>style.visibility</p:attrName>
                                        </p:attrNameLst>
                                      </p:cBhvr>
                                      <p:to>
                                        <p:strVal val="hidden"/>
                                      </p:to>
                                    </p:set>
                                  </p:subTnLst>
                                </p:cTn>
                              </p:par>
                            </p:childTnLst>
                          </p:cTn>
                        </p:par>
                        <p:par>
                          <p:cTn id="133" fill="hold">
                            <p:stCondLst>
                              <p:cond delay="21500"/>
                            </p:stCondLst>
                            <p:childTnLst>
                              <p:par>
                                <p:cTn id="134" presetID="11" presetClass="entr" presetSubtype="0" fill="hold" grpId="0" nodeType="afterEffect">
                                  <p:stCondLst>
                                    <p:cond delay="0"/>
                                  </p:stCondLst>
                                  <p:childTnLst>
                                    <p:set>
                                      <p:cBhvr>
                                        <p:cTn id="135" dur="75">
                                          <p:stCondLst>
                                            <p:cond delay="0"/>
                                          </p:stCondLst>
                                        </p:cTn>
                                        <p:tgtEl>
                                          <p:spTgt spid="201785"/>
                                        </p:tgtEl>
                                        <p:attrNameLst>
                                          <p:attrName>style.visibility</p:attrName>
                                        </p:attrNameLst>
                                      </p:cBhvr>
                                      <p:to>
                                        <p:strVal val="visible"/>
                                      </p:to>
                                    </p:set>
                                  </p:childTnLst>
                                  <p:subTnLst>
                                    <p:set>
                                      <p:cBhvr override="childStyle">
                                        <p:cTn dur="1" fill="hold" display="0" masterRel="sameClick" afterEffect="1">
                                          <p:stCondLst>
                                            <p:cond evt="end" delay="0">
                                              <p:tn val="134"/>
                                            </p:cond>
                                          </p:stCondLst>
                                        </p:cTn>
                                        <p:tgtEl>
                                          <p:spTgt spid="201785"/>
                                        </p:tgtEl>
                                        <p:attrNameLst>
                                          <p:attrName>style.visibility</p:attrName>
                                        </p:attrNameLst>
                                      </p:cBhvr>
                                      <p:to>
                                        <p:strVal val="hidden"/>
                                      </p:to>
                                    </p:set>
                                  </p:subTnLst>
                                </p:cTn>
                              </p:par>
                            </p:childTnLst>
                          </p:cTn>
                        </p:par>
                        <p:par>
                          <p:cTn id="136" fill="hold">
                            <p:stCondLst>
                              <p:cond delay="22000"/>
                            </p:stCondLst>
                            <p:childTnLst>
                              <p:par>
                                <p:cTn id="137" presetID="11" presetClass="entr" presetSubtype="0" fill="hold" grpId="0" nodeType="afterEffect">
                                  <p:stCondLst>
                                    <p:cond delay="0"/>
                                  </p:stCondLst>
                                  <p:childTnLst>
                                    <p:set>
                                      <p:cBhvr>
                                        <p:cTn id="138" dur="75">
                                          <p:stCondLst>
                                            <p:cond delay="0"/>
                                          </p:stCondLst>
                                        </p:cTn>
                                        <p:tgtEl>
                                          <p:spTgt spid="201786"/>
                                        </p:tgtEl>
                                        <p:attrNameLst>
                                          <p:attrName>style.visibility</p:attrName>
                                        </p:attrNameLst>
                                      </p:cBhvr>
                                      <p:to>
                                        <p:strVal val="visible"/>
                                      </p:to>
                                    </p:set>
                                  </p:childTnLst>
                                  <p:subTnLst>
                                    <p:set>
                                      <p:cBhvr override="childStyle">
                                        <p:cTn dur="1" fill="hold" display="0" masterRel="sameClick" afterEffect="1">
                                          <p:stCondLst>
                                            <p:cond evt="end" delay="0">
                                              <p:tn val="137"/>
                                            </p:cond>
                                          </p:stCondLst>
                                        </p:cTn>
                                        <p:tgtEl>
                                          <p:spTgt spid="201786"/>
                                        </p:tgtEl>
                                        <p:attrNameLst>
                                          <p:attrName>style.visibility</p:attrName>
                                        </p:attrNameLst>
                                      </p:cBhvr>
                                      <p:to>
                                        <p:strVal val="hidden"/>
                                      </p:to>
                                    </p:set>
                                  </p:subTnLst>
                                </p:cTn>
                              </p:par>
                            </p:childTnLst>
                          </p:cTn>
                        </p:par>
                        <p:par>
                          <p:cTn id="139" fill="hold">
                            <p:stCondLst>
                              <p:cond delay="22500"/>
                            </p:stCondLst>
                            <p:childTnLst>
                              <p:par>
                                <p:cTn id="140" presetID="11" presetClass="entr" presetSubtype="0" fill="hold" grpId="0" nodeType="afterEffect">
                                  <p:stCondLst>
                                    <p:cond delay="0"/>
                                  </p:stCondLst>
                                  <p:childTnLst>
                                    <p:set>
                                      <p:cBhvr>
                                        <p:cTn id="141" dur="75">
                                          <p:stCondLst>
                                            <p:cond delay="0"/>
                                          </p:stCondLst>
                                        </p:cTn>
                                        <p:tgtEl>
                                          <p:spTgt spid="201787"/>
                                        </p:tgtEl>
                                        <p:attrNameLst>
                                          <p:attrName>style.visibility</p:attrName>
                                        </p:attrNameLst>
                                      </p:cBhvr>
                                      <p:to>
                                        <p:strVal val="visible"/>
                                      </p:to>
                                    </p:set>
                                  </p:childTnLst>
                                  <p:subTnLst>
                                    <p:set>
                                      <p:cBhvr override="childStyle">
                                        <p:cTn dur="1" fill="hold" display="0" masterRel="sameClick" afterEffect="1">
                                          <p:stCondLst>
                                            <p:cond evt="end" delay="0">
                                              <p:tn val="140"/>
                                            </p:cond>
                                          </p:stCondLst>
                                        </p:cTn>
                                        <p:tgtEl>
                                          <p:spTgt spid="201787"/>
                                        </p:tgtEl>
                                        <p:attrNameLst>
                                          <p:attrName>style.visibility</p:attrName>
                                        </p:attrNameLst>
                                      </p:cBhvr>
                                      <p:to>
                                        <p:strVal val="hidden"/>
                                      </p:to>
                                    </p:set>
                                  </p:subTnLst>
                                </p:cTn>
                              </p:par>
                            </p:childTnLst>
                          </p:cTn>
                        </p:par>
                        <p:par>
                          <p:cTn id="142" fill="hold">
                            <p:stCondLst>
                              <p:cond delay="23000"/>
                            </p:stCondLst>
                            <p:childTnLst>
                              <p:par>
                                <p:cTn id="143" presetID="11" presetClass="entr" presetSubtype="0" fill="hold" grpId="0" nodeType="afterEffect">
                                  <p:stCondLst>
                                    <p:cond delay="0"/>
                                  </p:stCondLst>
                                  <p:childTnLst>
                                    <p:set>
                                      <p:cBhvr>
                                        <p:cTn id="144" dur="75">
                                          <p:stCondLst>
                                            <p:cond delay="0"/>
                                          </p:stCondLst>
                                        </p:cTn>
                                        <p:tgtEl>
                                          <p:spTgt spid="201788"/>
                                        </p:tgtEl>
                                        <p:attrNameLst>
                                          <p:attrName>style.visibility</p:attrName>
                                        </p:attrNameLst>
                                      </p:cBhvr>
                                      <p:to>
                                        <p:strVal val="visible"/>
                                      </p:to>
                                    </p:set>
                                  </p:childTnLst>
                                  <p:subTnLst>
                                    <p:set>
                                      <p:cBhvr override="childStyle">
                                        <p:cTn dur="1" fill="hold" display="0" masterRel="sameClick" afterEffect="1">
                                          <p:stCondLst>
                                            <p:cond evt="end" delay="0">
                                              <p:tn val="143"/>
                                            </p:cond>
                                          </p:stCondLst>
                                        </p:cTn>
                                        <p:tgtEl>
                                          <p:spTgt spid="201788"/>
                                        </p:tgtEl>
                                        <p:attrNameLst>
                                          <p:attrName>style.visibility</p:attrName>
                                        </p:attrNameLst>
                                      </p:cBhvr>
                                      <p:to>
                                        <p:strVal val="hidden"/>
                                      </p:to>
                                    </p:set>
                                  </p:subTnLst>
                                </p:cTn>
                              </p:par>
                            </p:childTnLst>
                          </p:cTn>
                        </p:par>
                        <p:par>
                          <p:cTn id="145" fill="hold">
                            <p:stCondLst>
                              <p:cond delay="23500"/>
                            </p:stCondLst>
                            <p:childTnLst>
                              <p:par>
                                <p:cTn id="146" presetID="11" presetClass="entr" presetSubtype="0" fill="hold" grpId="0" nodeType="afterEffect">
                                  <p:stCondLst>
                                    <p:cond delay="0"/>
                                  </p:stCondLst>
                                  <p:childTnLst>
                                    <p:set>
                                      <p:cBhvr>
                                        <p:cTn id="147" dur="75">
                                          <p:stCondLst>
                                            <p:cond delay="0"/>
                                          </p:stCondLst>
                                        </p:cTn>
                                        <p:tgtEl>
                                          <p:spTgt spid="201789"/>
                                        </p:tgtEl>
                                        <p:attrNameLst>
                                          <p:attrName>style.visibility</p:attrName>
                                        </p:attrNameLst>
                                      </p:cBhvr>
                                      <p:to>
                                        <p:strVal val="visible"/>
                                      </p:to>
                                    </p:set>
                                  </p:childTnLst>
                                  <p:subTnLst>
                                    <p:set>
                                      <p:cBhvr override="childStyle">
                                        <p:cTn dur="1" fill="hold" display="0" masterRel="sameClick" afterEffect="1">
                                          <p:stCondLst>
                                            <p:cond evt="end" delay="0">
                                              <p:tn val="146"/>
                                            </p:cond>
                                          </p:stCondLst>
                                        </p:cTn>
                                        <p:tgtEl>
                                          <p:spTgt spid="201789"/>
                                        </p:tgtEl>
                                        <p:attrNameLst>
                                          <p:attrName>style.visibility</p:attrName>
                                        </p:attrNameLst>
                                      </p:cBhvr>
                                      <p:to>
                                        <p:strVal val="hidden"/>
                                      </p:to>
                                    </p:set>
                                  </p:subTnLst>
                                </p:cTn>
                              </p:par>
                            </p:childTnLst>
                          </p:cTn>
                        </p:par>
                        <p:par>
                          <p:cTn id="148" fill="hold">
                            <p:stCondLst>
                              <p:cond delay="24000"/>
                            </p:stCondLst>
                            <p:childTnLst>
                              <p:par>
                                <p:cTn id="149" presetID="1" presetClass="entr" presetSubtype="0" fill="hold" grpId="0" nodeType="afterEffect">
                                  <p:stCondLst>
                                    <p:cond delay="0"/>
                                  </p:stCondLst>
                                  <p:childTnLst>
                                    <p:set>
                                      <p:cBhvr>
                                        <p:cTn id="150" dur="1" fill="hold">
                                          <p:stCondLst>
                                            <p:cond delay="499"/>
                                          </p:stCondLst>
                                        </p:cTn>
                                        <p:tgtEl>
                                          <p:spTgt spid="201790"/>
                                        </p:tgtEl>
                                        <p:attrNameLst>
                                          <p:attrName>style.visibility</p:attrName>
                                        </p:attrNameLst>
                                      </p:cBhvr>
                                      <p:to>
                                        <p:strVal val="visible"/>
                                      </p:to>
                                    </p:set>
                                  </p:childTnLst>
                                </p:cTn>
                              </p:par>
                            </p:childTnLst>
                          </p:cTn>
                        </p:par>
                        <p:par>
                          <p:cTn id="151" fill="hold">
                            <p:stCondLst>
                              <p:cond delay="24500"/>
                            </p:stCondLst>
                            <p:childTnLst>
                              <p:par>
                                <p:cTn id="152" presetID="11" presetClass="entr" presetSubtype="0" fill="hold" grpId="0" nodeType="afterEffect">
                                  <p:stCondLst>
                                    <p:cond delay="0"/>
                                  </p:stCondLst>
                                  <p:childTnLst>
                                    <p:set>
                                      <p:cBhvr>
                                        <p:cTn id="153" dur="75">
                                          <p:stCondLst>
                                            <p:cond delay="0"/>
                                          </p:stCondLst>
                                        </p:cTn>
                                        <p:tgtEl>
                                          <p:spTgt spid="201791"/>
                                        </p:tgtEl>
                                        <p:attrNameLst>
                                          <p:attrName>style.visibility</p:attrName>
                                        </p:attrNameLst>
                                      </p:cBhvr>
                                      <p:to>
                                        <p:strVal val="visible"/>
                                      </p:to>
                                    </p:set>
                                  </p:childTnLst>
                                  <p:subTnLst>
                                    <p:set>
                                      <p:cBhvr override="childStyle">
                                        <p:cTn dur="1" fill="hold" display="0" masterRel="sameClick" afterEffect="1">
                                          <p:stCondLst>
                                            <p:cond evt="end" delay="0">
                                              <p:tn val="152"/>
                                            </p:cond>
                                          </p:stCondLst>
                                        </p:cTn>
                                        <p:tgtEl>
                                          <p:spTgt spid="201791"/>
                                        </p:tgtEl>
                                        <p:attrNameLst>
                                          <p:attrName>style.visibility</p:attrName>
                                        </p:attrNameLst>
                                      </p:cBhvr>
                                      <p:to>
                                        <p:strVal val="hidden"/>
                                      </p:to>
                                    </p:set>
                                  </p:subTnLst>
                                </p:cTn>
                              </p:par>
                            </p:childTnLst>
                          </p:cTn>
                        </p:par>
                        <p:par>
                          <p:cTn id="154" fill="hold">
                            <p:stCondLst>
                              <p:cond delay="25000"/>
                            </p:stCondLst>
                            <p:childTnLst>
                              <p:par>
                                <p:cTn id="155" presetID="11" presetClass="entr" presetSubtype="0" fill="hold" grpId="0" nodeType="afterEffect">
                                  <p:stCondLst>
                                    <p:cond delay="0"/>
                                  </p:stCondLst>
                                  <p:childTnLst>
                                    <p:set>
                                      <p:cBhvr>
                                        <p:cTn id="156" dur="75">
                                          <p:stCondLst>
                                            <p:cond delay="0"/>
                                          </p:stCondLst>
                                        </p:cTn>
                                        <p:tgtEl>
                                          <p:spTgt spid="201792"/>
                                        </p:tgtEl>
                                        <p:attrNameLst>
                                          <p:attrName>style.visibility</p:attrName>
                                        </p:attrNameLst>
                                      </p:cBhvr>
                                      <p:to>
                                        <p:strVal val="visible"/>
                                      </p:to>
                                    </p:set>
                                  </p:childTnLst>
                                  <p:subTnLst>
                                    <p:set>
                                      <p:cBhvr override="childStyle">
                                        <p:cTn dur="1" fill="hold" display="0" masterRel="sameClick" afterEffect="1">
                                          <p:stCondLst>
                                            <p:cond evt="end" delay="0">
                                              <p:tn val="155"/>
                                            </p:cond>
                                          </p:stCondLst>
                                        </p:cTn>
                                        <p:tgtEl>
                                          <p:spTgt spid="201792"/>
                                        </p:tgtEl>
                                        <p:attrNameLst>
                                          <p:attrName>style.visibility</p:attrName>
                                        </p:attrNameLst>
                                      </p:cBhvr>
                                      <p:to>
                                        <p:strVal val="hidden"/>
                                      </p:to>
                                    </p:set>
                                  </p:subTnLst>
                                </p:cTn>
                              </p:par>
                            </p:childTnLst>
                          </p:cTn>
                        </p:par>
                        <p:par>
                          <p:cTn id="157" fill="hold">
                            <p:stCondLst>
                              <p:cond delay="25500"/>
                            </p:stCondLst>
                            <p:childTnLst>
                              <p:par>
                                <p:cTn id="158" presetID="11" presetClass="entr" presetSubtype="0" fill="hold" grpId="0" nodeType="afterEffect">
                                  <p:stCondLst>
                                    <p:cond delay="0"/>
                                  </p:stCondLst>
                                  <p:childTnLst>
                                    <p:set>
                                      <p:cBhvr>
                                        <p:cTn id="159" dur="75">
                                          <p:stCondLst>
                                            <p:cond delay="0"/>
                                          </p:stCondLst>
                                        </p:cTn>
                                        <p:tgtEl>
                                          <p:spTgt spid="201793"/>
                                        </p:tgtEl>
                                        <p:attrNameLst>
                                          <p:attrName>style.visibility</p:attrName>
                                        </p:attrNameLst>
                                      </p:cBhvr>
                                      <p:to>
                                        <p:strVal val="visible"/>
                                      </p:to>
                                    </p:set>
                                  </p:childTnLst>
                                  <p:subTnLst>
                                    <p:set>
                                      <p:cBhvr override="childStyle">
                                        <p:cTn dur="1" fill="hold" display="0" masterRel="sameClick" afterEffect="1">
                                          <p:stCondLst>
                                            <p:cond evt="end" delay="0">
                                              <p:tn val="158"/>
                                            </p:cond>
                                          </p:stCondLst>
                                        </p:cTn>
                                        <p:tgtEl>
                                          <p:spTgt spid="201793"/>
                                        </p:tgtEl>
                                        <p:attrNameLst>
                                          <p:attrName>style.visibility</p:attrName>
                                        </p:attrNameLst>
                                      </p:cBhvr>
                                      <p:to>
                                        <p:strVal val="hidden"/>
                                      </p:to>
                                    </p:set>
                                  </p:subTnLst>
                                </p:cTn>
                              </p:par>
                            </p:childTnLst>
                          </p:cTn>
                        </p:par>
                        <p:par>
                          <p:cTn id="160" fill="hold">
                            <p:stCondLst>
                              <p:cond delay="26000"/>
                            </p:stCondLst>
                            <p:childTnLst>
                              <p:par>
                                <p:cTn id="161" presetID="11" presetClass="entr" presetSubtype="0" fill="hold" grpId="0" nodeType="afterEffect">
                                  <p:stCondLst>
                                    <p:cond delay="0"/>
                                  </p:stCondLst>
                                  <p:childTnLst>
                                    <p:set>
                                      <p:cBhvr>
                                        <p:cTn id="162" dur="75">
                                          <p:stCondLst>
                                            <p:cond delay="0"/>
                                          </p:stCondLst>
                                        </p:cTn>
                                        <p:tgtEl>
                                          <p:spTgt spid="201794"/>
                                        </p:tgtEl>
                                        <p:attrNameLst>
                                          <p:attrName>style.visibility</p:attrName>
                                        </p:attrNameLst>
                                      </p:cBhvr>
                                      <p:to>
                                        <p:strVal val="visible"/>
                                      </p:to>
                                    </p:set>
                                  </p:childTnLst>
                                  <p:subTnLst>
                                    <p:set>
                                      <p:cBhvr override="childStyle">
                                        <p:cTn dur="1" fill="hold" display="0" masterRel="sameClick" afterEffect="1">
                                          <p:stCondLst>
                                            <p:cond evt="end" delay="0">
                                              <p:tn val="161"/>
                                            </p:cond>
                                          </p:stCondLst>
                                        </p:cTn>
                                        <p:tgtEl>
                                          <p:spTgt spid="201794"/>
                                        </p:tgtEl>
                                        <p:attrNameLst>
                                          <p:attrName>style.visibility</p:attrName>
                                        </p:attrNameLst>
                                      </p:cBhvr>
                                      <p:to>
                                        <p:strVal val="hidden"/>
                                      </p:to>
                                    </p:set>
                                  </p:subTnLst>
                                </p:cTn>
                              </p:par>
                            </p:childTnLst>
                          </p:cTn>
                        </p:par>
                        <p:par>
                          <p:cTn id="163" fill="hold">
                            <p:stCondLst>
                              <p:cond delay="26500"/>
                            </p:stCondLst>
                            <p:childTnLst>
                              <p:par>
                                <p:cTn id="164" presetID="11" presetClass="entr" presetSubtype="0" fill="hold" grpId="0" nodeType="afterEffect">
                                  <p:stCondLst>
                                    <p:cond delay="0"/>
                                  </p:stCondLst>
                                  <p:childTnLst>
                                    <p:set>
                                      <p:cBhvr>
                                        <p:cTn id="165" dur="75">
                                          <p:stCondLst>
                                            <p:cond delay="0"/>
                                          </p:stCondLst>
                                        </p:cTn>
                                        <p:tgtEl>
                                          <p:spTgt spid="201795"/>
                                        </p:tgtEl>
                                        <p:attrNameLst>
                                          <p:attrName>style.visibility</p:attrName>
                                        </p:attrNameLst>
                                      </p:cBhvr>
                                      <p:to>
                                        <p:strVal val="visible"/>
                                      </p:to>
                                    </p:set>
                                  </p:childTnLst>
                                  <p:subTnLst>
                                    <p:set>
                                      <p:cBhvr override="childStyle">
                                        <p:cTn dur="1" fill="hold" display="0" masterRel="sameClick" afterEffect="1">
                                          <p:stCondLst>
                                            <p:cond evt="end" delay="0">
                                              <p:tn val="164"/>
                                            </p:cond>
                                          </p:stCondLst>
                                        </p:cTn>
                                        <p:tgtEl>
                                          <p:spTgt spid="201795"/>
                                        </p:tgtEl>
                                        <p:attrNameLst>
                                          <p:attrName>style.visibility</p:attrName>
                                        </p:attrNameLst>
                                      </p:cBhvr>
                                      <p:to>
                                        <p:strVal val="hidden"/>
                                      </p:to>
                                    </p:set>
                                  </p:subTnLst>
                                </p:cTn>
                              </p:par>
                            </p:childTnLst>
                          </p:cTn>
                        </p:par>
                        <p:par>
                          <p:cTn id="166" fill="hold">
                            <p:stCondLst>
                              <p:cond delay="27000"/>
                            </p:stCondLst>
                            <p:childTnLst>
                              <p:par>
                                <p:cTn id="167" presetID="11" presetClass="entr" presetSubtype="0" fill="hold" grpId="0" nodeType="afterEffect">
                                  <p:stCondLst>
                                    <p:cond delay="0"/>
                                  </p:stCondLst>
                                  <p:childTnLst>
                                    <p:set>
                                      <p:cBhvr>
                                        <p:cTn id="168" dur="75">
                                          <p:stCondLst>
                                            <p:cond delay="0"/>
                                          </p:stCondLst>
                                        </p:cTn>
                                        <p:tgtEl>
                                          <p:spTgt spid="201796"/>
                                        </p:tgtEl>
                                        <p:attrNameLst>
                                          <p:attrName>style.visibility</p:attrName>
                                        </p:attrNameLst>
                                      </p:cBhvr>
                                      <p:to>
                                        <p:strVal val="visible"/>
                                      </p:to>
                                    </p:set>
                                  </p:childTnLst>
                                  <p:subTnLst>
                                    <p:set>
                                      <p:cBhvr override="childStyle">
                                        <p:cTn dur="1" fill="hold" display="0" masterRel="sameClick" afterEffect="1">
                                          <p:stCondLst>
                                            <p:cond evt="end" delay="0">
                                              <p:tn val="167"/>
                                            </p:cond>
                                          </p:stCondLst>
                                        </p:cTn>
                                        <p:tgtEl>
                                          <p:spTgt spid="201796"/>
                                        </p:tgtEl>
                                        <p:attrNameLst>
                                          <p:attrName>style.visibility</p:attrName>
                                        </p:attrNameLst>
                                      </p:cBhvr>
                                      <p:to>
                                        <p:strVal val="hidden"/>
                                      </p:to>
                                    </p:set>
                                  </p:subTnLst>
                                </p:cTn>
                              </p:par>
                            </p:childTnLst>
                          </p:cTn>
                        </p:par>
                        <p:par>
                          <p:cTn id="169" fill="hold">
                            <p:stCondLst>
                              <p:cond delay="27500"/>
                            </p:stCondLst>
                            <p:childTnLst>
                              <p:par>
                                <p:cTn id="170" presetID="11" presetClass="entr" presetSubtype="0" fill="hold" grpId="0" nodeType="afterEffect">
                                  <p:stCondLst>
                                    <p:cond delay="0"/>
                                  </p:stCondLst>
                                  <p:childTnLst>
                                    <p:set>
                                      <p:cBhvr>
                                        <p:cTn id="171" dur="75">
                                          <p:stCondLst>
                                            <p:cond delay="0"/>
                                          </p:stCondLst>
                                        </p:cTn>
                                        <p:tgtEl>
                                          <p:spTgt spid="201797"/>
                                        </p:tgtEl>
                                        <p:attrNameLst>
                                          <p:attrName>style.visibility</p:attrName>
                                        </p:attrNameLst>
                                      </p:cBhvr>
                                      <p:to>
                                        <p:strVal val="visible"/>
                                      </p:to>
                                    </p:set>
                                  </p:childTnLst>
                                  <p:subTnLst>
                                    <p:set>
                                      <p:cBhvr override="childStyle">
                                        <p:cTn dur="1" fill="hold" display="0" masterRel="sameClick" afterEffect="1">
                                          <p:stCondLst>
                                            <p:cond evt="end" delay="0">
                                              <p:tn val="170"/>
                                            </p:cond>
                                          </p:stCondLst>
                                        </p:cTn>
                                        <p:tgtEl>
                                          <p:spTgt spid="201797"/>
                                        </p:tgtEl>
                                        <p:attrNameLst>
                                          <p:attrName>style.visibility</p:attrName>
                                        </p:attrNameLst>
                                      </p:cBhvr>
                                      <p:to>
                                        <p:strVal val="hidden"/>
                                      </p:to>
                                    </p:set>
                                  </p:subTnLst>
                                </p:cTn>
                              </p:par>
                            </p:childTnLst>
                          </p:cTn>
                        </p:par>
                        <p:par>
                          <p:cTn id="172" fill="hold">
                            <p:stCondLst>
                              <p:cond delay="28000"/>
                            </p:stCondLst>
                            <p:childTnLst>
                              <p:par>
                                <p:cTn id="173" presetID="11" presetClass="entr" presetSubtype="0" fill="hold" grpId="0" nodeType="afterEffect">
                                  <p:stCondLst>
                                    <p:cond delay="0"/>
                                  </p:stCondLst>
                                  <p:childTnLst>
                                    <p:set>
                                      <p:cBhvr>
                                        <p:cTn id="174" dur="75">
                                          <p:stCondLst>
                                            <p:cond delay="0"/>
                                          </p:stCondLst>
                                        </p:cTn>
                                        <p:tgtEl>
                                          <p:spTgt spid="201798"/>
                                        </p:tgtEl>
                                        <p:attrNameLst>
                                          <p:attrName>style.visibility</p:attrName>
                                        </p:attrNameLst>
                                      </p:cBhvr>
                                      <p:to>
                                        <p:strVal val="visible"/>
                                      </p:to>
                                    </p:set>
                                  </p:childTnLst>
                                  <p:subTnLst>
                                    <p:set>
                                      <p:cBhvr override="childStyle">
                                        <p:cTn dur="1" fill="hold" display="0" masterRel="sameClick" afterEffect="1">
                                          <p:stCondLst>
                                            <p:cond evt="end" delay="0">
                                              <p:tn val="173"/>
                                            </p:cond>
                                          </p:stCondLst>
                                        </p:cTn>
                                        <p:tgtEl>
                                          <p:spTgt spid="201798"/>
                                        </p:tgtEl>
                                        <p:attrNameLst>
                                          <p:attrName>style.visibility</p:attrName>
                                        </p:attrNameLst>
                                      </p:cBhvr>
                                      <p:to>
                                        <p:strVal val="hidden"/>
                                      </p:to>
                                    </p:set>
                                  </p:subTnLst>
                                </p:cTn>
                              </p:par>
                            </p:childTnLst>
                          </p:cTn>
                        </p:par>
                        <p:par>
                          <p:cTn id="175" fill="hold">
                            <p:stCondLst>
                              <p:cond delay="28500"/>
                            </p:stCondLst>
                            <p:childTnLst>
                              <p:par>
                                <p:cTn id="176" presetID="11" presetClass="entr" presetSubtype="0" fill="hold" grpId="0" nodeType="afterEffect">
                                  <p:stCondLst>
                                    <p:cond delay="0"/>
                                  </p:stCondLst>
                                  <p:childTnLst>
                                    <p:set>
                                      <p:cBhvr>
                                        <p:cTn id="177" dur="75">
                                          <p:stCondLst>
                                            <p:cond delay="0"/>
                                          </p:stCondLst>
                                        </p:cTn>
                                        <p:tgtEl>
                                          <p:spTgt spid="201799"/>
                                        </p:tgtEl>
                                        <p:attrNameLst>
                                          <p:attrName>style.visibility</p:attrName>
                                        </p:attrNameLst>
                                      </p:cBhvr>
                                      <p:to>
                                        <p:strVal val="visible"/>
                                      </p:to>
                                    </p:set>
                                  </p:childTnLst>
                                  <p:subTnLst>
                                    <p:set>
                                      <p:cBhvr override="childStyle">
                                        <p:cTn dur="1" fill="hold" display="0" masterRel="sameClick" afterEffect="1">
                                          <p:stCondLst>
                                            <p:cond evt="end" delay="0">
                                              <p:tn val="176"/>
                                            </p:cond>
                                          </p:stCondLst>
                                        </p:cTn>
                                        <p:tgtEl>
                                          <p:spTgt spid="201799"/>
                                        </p:tgtEl>
                                        <p:attrNameLst>
                                          <p:attrName>style.visibility</p:attrName>
                                        </p:attrNameLst>
                                      </p:cBhvr>
                                      <p:to>
                                        <p:strVal val="hidden"/>
                                      </p:to>
                                    </p:set>
                                  </p:subTnLst>
                                </p:cTn>
                              </p:par>
                            </p:childTnLst>
                          </p:cTn>
                        </p:par>
                        <p:par>
                          <p:cTn id="178" fill="hold">
                            <p:stCondLst>
                              <p:cond delay="29000"/>
                            </p:stCondLst>
                            <p:childTnLst>
                              <p:par>
                                <p:cTn id="179" presetID="11" presetClass="entr" presetSubtype="0" fill="hold" grpId="0" nodeType="afterEffect">
                                  <p:stCondLst>
                                    <p:cond delay="0"/>
                                  </p:stCondLst>
                                  <p:childTnLst>
                                    <p:set>
                                      <p:cBhvr>
                                        <p:cTn id="180" dur="75">
                                          <p:stCondLst>
                                            <p:cond delay="0"/>
                                          </p:stCondLst>
                                        </p:cTn>
                                        <p:tgtEl>
                                          <p:spTgt spid="201800"/>
                                        </p:tgtEl>
                                        <p:attrNameLst>
                                          <p:attrName>style.visibility</p:attrName>
                                        </p:attrNameLst>
                                      </p:cBhvr>
                                      <p:to>
                                        <p:strVal val="visible"/>
                                      </p:to>
                                    </p:set>
                                  </p:childTnLst>
                                  <p:subTnLst>
                                    <p:set>
                                      <p:cBhvr override="childStyle">
                                        <p:cTn dur="1" fill="hold" display="0" masterRel="sameClick" afterEffect="1">
                                          <p:stCondLst>
                                            <p:cond evt="end" delay="0">
                                              <p:tn val="179"/>
                                            </p:cond>
                                          </p:stCondLst>
                                        </p:cTn>
                                        <p:tgtEl>
                                          <p:spTgt spid="201800"/>
                                        </p:tgtEl>
                                        <p:attrNameLst>
                                          <p:attrName>style.visibility</p:attrName>
                                        </p:attrNameLst>
                                      </p:cBhvr>
                                      <p:to>
                                        <p:strVal val="hidden"/>
                                      </p:to>
                                    </p:set>
                                  </p:subTnLst>
                                </p:cTn>
                              </p:par>
                            </p:childTnLst>
                          </p:cTn>
                        </p:par>
                        <p:par>
                          <p:cTn id="181" fill="hold">
                            <p:stCondLst>
                              <p:cond delay="29500"/>
                            </p:stCondLst>
                            <p:childTnLst>
                              <p:par>
                                <p:cTn id="182" presetID="1" presetClass="entr" presetSubtype="0" fill="hold" grpId="0" nodeType="afterEffect">
                                  <p:stCondLst>
                                    <p:cond delay="0"/>
                                  </p:stCondLst>
                                  <p:childTnLst>
                                    <p:set>
                                      <p:cBhvr>
                                        <p:cTn id="183" dur="1" fill="hold">
                                          <p:stCondLst>
                                            <p:cond delay="499"/>
                                          </p:stCondLst>
                                        </p:cTn>
                                        <p:tgtEl>
                                          <p:spTgt spid="201801"/>
                                        </p:tgtEl>
                                        <p:attrNameLst>
                                          <p:attrName>style.visibility</p:attrName>
                                        </p:attrNameLst>
                                      </p:cBhvr>
                                      <p:to>
                                        <p:strVal val="visible"/>
                                      </p:to>
                                    </p:set>
                                  </p:childTnLst>
                                </p:cTn>
                              </p:par>
                            </p:childTnLst>
                          </p:cTn>
                        </p:par>
                        <p:par>
                          <p:cTn id="184" fill="hold">
                            <p:stCondLst>
                              <p:cond delay="30000"/>
                            </p:stCondLst>
                            <p:childTnLst>
                              <p:par>
                                <p:cTn id="185" presetID="11" presetClass="entr" presetSubtype="0" fill="hold" grpId="0" nodeType="afterEffect">
                                  <p:stCondLst>
                                    <p:cond delay="0"/>
                                  </p:stCondLst>
                                  <p:childTnLst>
                                    <p:set>
                                      <p:cBhvr>
                                        <p:cTn id="186" dur="75">
                                          <p:stCondLst>
                                            <p:cond delay="0"/>
                                          </p:stCondLst>
                                        </p:cTn>
                                        <p:tgtEl>
                                          <p:spTgt spid="201802"/>
                                        </p:tgtEl>
                                        <p:attrNameLst>
                                          <p:attrName>style.visibility</p:attrName>
                                        </p:attrNameLst>
                                      </p:cBhvr>
                                      <p:to>
                                        <p:strVal val="visible"/>
                                      </p:to>
                                    </p:set>
                                  </p:childTnLst>
                                  <p:subTnLst>
                                    <p:set>
                                      <p:cBhvr override="childStyle">
                                        <p:cTn dur="1" fill="hold" display="0" masterRel="sameClick" afterEffect="1">
                                          <p:stCondLst>
                                            <p:cond evt="end" delay="0">
                                              <p:tn val="185"/>
                                            </p:cond>
                                          </p:stCondLst>
                                        </p:cTn>
                                        <p:tgtEl>
                                          <p:spTgt spid="201802"/>
                                        </p:tgtEl>
                                        <p:attrNameLst>
                                          <p:attrName>style.visibility</p:attrName>
                                        </p:attrNameLst>
                                      </p:cBhvr>
                                      <p:to>
                                        <p:strVal val="hidden"/>
                                      </p:to>
                                    </p:set>
                                  </p:subTnLst>
                                </p:cTn>
                              </p:par>
                            </p:childTnLst>
                          </p:cTn>
                        </p:par>
                        <p:par>
                          <p:cTn id="187" fill="hold">
                            <p:stCondLst>
                              <p:cond delay="30500"/>
                            </p:stCondLst>
                            <p:childTnLst>
                              <p:par>
                                <p:cTn id="188" presetID="11" presetClass="entr" presetSubtype="0" fill="hold" grpId="0" nodeType="afterEffect">
                                  <p:stCondLst>
                                    <p:cond delay="0"/>
                                  </p:stCondLst>
                                  <p:childTnLst>
                                    <p:set>
                                      <p:cBhvr>
                                        <p:cTn id="189" dur="75">
                                          <p:stCondLst>
                                            <p:cond delay="0"/>
                                          </p:stCondLst>
                                        </p:cTn>
                                        <p:tgtEl>
                                          <p:spTgt spid="201803"/>
                                        </p:tgtEl>
                                        <p:attrNameLst>
                                          <p:attrName>style.visibility</p:attrName>
                                        </p:attrNameLst>
                                      </p:cBhvr>
                                      <p:to>
                                        <p:strVal val="visible"/>
                                      </p:to>
                                    </p:set>
                                  </p:childTnLst>
                                  <p:subTnLst>
                                    <p:set>
                                      <p:cBhvr override="childStyle">
                                        <p:cTn dur="1" fill="hold" display="0" masterRel="sameClick" afterEffect="1">
                                          <p:stCondLst>
                                            <p:cond evt="end" delay="0">
                                              <p:tn val="188"/>
                                            </p:cond>
                                          </p:stCondLst>
                                        </p:cTn>
                                        <p:tgtEl>
                                          <p:spTgt spid="201803"/>
                                        </p:tgtEl>
                                        <p:attrNameLst>
                                          <p:attrName>style.visibility</p:attrName>
                                        </p:attrNameLst>
                                      </p:cBhvr>
                                      <p:to>
                                        <p:strVal val="hidden"/>
                                      </p:to>
                                    </p:set>
                                  </p:subTnLst>
                                </p:cTn>
                              </p:par>
                            </p:childTnLst>
                          </p:cTn>
                        </p:par>
                        <p:par>
                          <p:cTn id="190" fill="hold">
                            <p:stCondLst>
                              <p:cond delay="31000"/>
                            </p:stCondLst>
                            <p:childTnLst>
                              <p:par>
                                <p:cTn id="191" presetID="11" presetClass="entr" presetSubtype="0" fill="hold" grpId="0" nodeType="afterEffect">
                                  <p:stCondLst>
                                    <p:cond delay="0"/>
                                  </p:stCondLst>
                                  <p:childTnLst>
                                    <p:set>
                                      <p:cBhvr>
                                        <p:cTn id="192" dur="75">
                                          <p:stCondLst>
                                            <p:cond delay="0"/>
                                          </p:stCondLst>
                                        </p:cTn>
                                        <p:tgtEl>
                                          <p:spTgt spid="201804"/>
                                        </p:tgtEl>
                                        <p:attrNameLst>
                                          <p:attrName>style.visibility</p:attrName>
                                        </p:attrNameLst>
                                      </p:cBhvr>
                                      <p:to>
                                        <p:strVal val="visible"/>
                                      </p:to>
                                    </p:set>
                                  </p:childTnLst>
                                  <p:subTnLst>
                                    <p:set>
                                      <p:cBhvr override="childStyle">
                                        <p:cTn dur="1" fill="hold" display="0" masterRel="sameClick" afterEffect="1">
                                          <p:stCondLst>
                                            <p:cond evt="end" delay="0">
                                              <p:tn val="191"/>
                                            </p:cond>
                                          </p:stCondLst>
                                        </p:cTn>
                                        <p:tgtEl>
                                          <p:spTgt spid="201804"/>
                                        </p:tgtEl>
                                        <p:attrNameLst>
                                          <p:attrName>style.visibility</p:attrName>
                                        </p:attrNameLst>
                                      </p:cBhvr>
                                      <p:to>
                                        <p:strVal val="hidden"/>
                                      </p:to>
                                    </p:set>
                                  </p:subTnLst>
                                </p:cTn>
                              </p:par>
                            </p:childTnLst>
                          </p:cTn>
                        </p:par>
                        <p:par>
                          <p:cTn id="193" fill="hold">
                            <p:stCondLst>
                              <p:cond delay="31500"/>
                            </p:stCondLst>
                            <p:childTnLst>
                              <p:par>
                                <p:cTn id="194" presetID="11" presetClass="entr" presetSubtype="0" fill="hold" grpId="0" nodeType="afterEffect">
                                  <p:stCondLst>
                                    <p:cond delay="0"/>
                                  </p:stCondLst>
                                  <p:childTnLst>
                                    <p:set>
                                      <p:cBhvr>
                                        <p:cTn id="195" dur="75">
                                          <p:stCondLst>
                                            <p:cond delay="0"/>
                                          </p:stCondLst>
                                        </p:cTn>
                                        <p:tgtEl>
                                          <p:spTgt spid="201805"/>
                                        </p:tgtEl>
                                        <p:attrNameLst>
                                          <p:attrName>style.visibility</p:attrName>
                                        </p:attrNameLst>
                                      </p:cBhvr>
                                      <p:to>
                                        <p:strVal val="visible"/>
                                      </p:to>
                                    </p:set>
                                  </p:childTnLst>
                                  <p:subTnLst>
                                    <p:set>
                                      <p:cBhvr override="childStyle">
                                        <p:cTn dur="1" fill="hold" display="0" masterRel="sameClick" afterEffect="1">
                                          <p:stCondLst>
                                            <p:cond evt="end" delay="0">
                                              <p:tn val="194"/>
                                            </p:cond>
                                          </p:stCondLst>
                                        </p:cTn>
                                        <p:tgtEl>
                                          <p:spTgt spid="201805"/>
                                        </p:tgtEl>
                                        <p:attrNameLst>
                                          <p:attrName>style.visibility</p:attrName>
                                        </p:attrNameLst>
                                      </p:cBhvr>
                                      <p:to>
                                        <p:strVal val="hidden"/>
                                      </p:to>
                                    </p:set>
                                  </p:subTnLst>
                                </p:cTn>
                              </p:par>
                            </p:childTnLst>
                          </p:cTn>
                        </p:par>
                        <p:par>
                          <p:cTn id="196" fill="hold">
                            <p:stCondLst>
                              <p:cond delay="32000"/>
                            </p:stCondLst>
                            <p:childTnLst>
                              <p:par>
                                <p:cTn id="197" presetID="11" presetClass="entr" presetSubtype="0" fill="hold" grpId="0" nodeType="afterEffect">
                                  <p:stCondLst>
                                    <p:cond delay="0"/>
                                  </p:stCondLst>
                                  <p:childTnLst>
                                    <p:set>
                                      <p:cBhvr>
                                        <p:cTn id="198" dur="75">
                                          <p:stCondLst>
                                            <p:cond delay="0"/>
                                          </p:stCondLst>
                                        </p:cTn>
                                        <p:tgtEl>
                                          <p:spTgt spid="201806"/>
                                        </p:tgtEl>
                                        <p:attrNameLst>
                                          <p:attrName>style.visibility</p:attrName>
                                        </p:attrNameLst>
                                      </p:cBhvr>
                                      <p:to>
                                        <p:strVal val="visible"/>
                                      </p:to>
                                    </p:set>
                                  </p:childTnLst>
                                  <p:subTnLst>
                                    <p:set>
                                      <p:cBhvr override="childStyle">
                                        <p:cTn dur="1" fill="hold" display="0" masterRel="sameClick" afterEffect="1">
                                          <p:stCondLst>
                                            <p:cond evt="end" delay="0">
                                              <p:tn val="197"/>
                                            </p:cond>
                                          </p:stCondLst>
                                        </p:cTn>
                                        <p:tgtEl>
                                          <p:spTgt spid="201806"/>
                                        </p:tgtEl>
                                        <p:attrNameLst>
                                          <p:attrName>style.visibility</p:attrName>
                                        </p:attrNameLst>
                                      </p:cBhvr>
                                      <p:to>
                                        <p:strVal val="hidden"/>
                                      </p:to>
                                    </p:set>
                                  </p:subTnLst>
                                </p:cTn>
                              </p:par>
                            </p:childTnLst>
                          </p:cTn>
                        </p:par>
                        <p:par>
                          <p:cTn id="199" fill="hold">
                            <p:stCondLst>
                              <p:cond delay="32500"/>
                            </p:stCondLst>
                            <p:childTnLst>
                              <p:par>
                                <p:cTn id="200" presetID="11" presetClass="entr" presetSubtype="0" fill="hold" grpId="0" nodeType="afterEffect">
                                  <p:stCondLst>
                                    <p:cond delay="0"/>
                                  </p:stCondLst>
                                  <p:childTnLst>
                                    <p:set>
                                      <p:cBhvr>
                                        <p:cTn id="201" dur="75">
                                          <p:stCondLst>
                                            <p:cond delay="0"/>
                                          </p:stCondLst>
                                        </p:cTn>
                                        <p:tgtEl>
                                          <p:spTgt spid="201807"/>
                                        </p:tgtEl>
                                        <p:attrNameLst>
                                          <p:attrName>style.visibility</p:attrName>
                                        </p:attrNameLst>
                                      </p:cBhvr>
                                      <p:to>
                                        <p:strVal val="visible"/>
                                      </p:to>
                                    </p:set>
                                  </p:childTnLst>
                                  <p:subTnLst>
                                    <p:set>
                                      <p:cBhvr override="childStyle">
                                        <p:cTn dur="1" fill="hold" display="0" masterRel="sameClick" afterEffect="1">
                                          <p:stCondLst>
                                            <p:cond evt="end" delay="0">
                                              <p:tn val="200"/>
                                            </p:cond>
                                          </p:stCondLst>
                                        </p:cTn>
                                        <p:tgtEl>
                                          <p:spTgt spid="201807"/>
                                        </p:tgtEl>
                                        <p:attrNameLst>
                                          <p:attrName>style.visibility</p:attrName>
                                        </p:attrNameLst>
                                      </p:cBhvr>
                                      <p:to>
                                        <p:strVal val="hidden"/>
                                      </p:to>
                                    </p:set>
                                  </p:subTnLst>
                                </p:cTn>
                              </p:par>
                            </p:childTnLst>
                          </p:cTn>
                        </p:par>
                        <p:par>
                          <p:cTn id="202" fill="hold">
                            <p:stCondLst>
                              <p:cond delay="33000"/>
                            </p:stCondLst>
                            <p:childTnLst>
                              <p:par>
                                <p:cTn id="203" presetID="11" presetClass="entr" presetSubtype="0" fill="hold" grpId="0" nodeType="afterEffect">
                                  <p:stCondLst>
                                    <p:cond delay="0"/>
                                  </p:stCondLst>
                                  <p:childTnLst>
                                    <p:set>
                                      <p:cBhvr>
                                        <p:cTn id="204" dur="75">
                                          <p:stCondLst>
                                            <p:cond delay="0"/>
                                          </p:stCondLst>
                                        </p:cTn>
                                        <p:tgtEl>
                                          <p:spTgt spid="201808"/>
                                        </p:tgtEl>
                                        <p:attrNameLst>
                                          <p:attrName>style.visibility</p:attrName>
                                        </p:attrNameLst>
                                      </p:cBhvr>
                                      <p:to>
                                        <p:strVal val="visible"/>
                                      </p:to>
                                    </p:set>
                                  </p:childTnLst>
                                  <p:subTnLst>
                                    <p:set>
                                      <p:cBhvr override="childStyle">
                                        <p:cTn dur="1" fill="hold" display="0" masterRel="sameClick" afterEffect="1">
                                          <p:stCondLst>
                                            <p:cond evt="end" delay="0">
                                              <p:tn val="203"/>
                                            </p:cond>
                                          </p:stCondLst>
                                        </p:cTn>
                                        <p:tgtEl>
                                          <p:spTgt spid="201808"/>
                                        </p:tgtEl>
                                        <p:attrNameLst>
                                          <p:attrName>style.visibility</p:attrName>
                                        </p:attrNameLst>
                                      </p:cBhvr>
                                      <p:to>
                                        <p:strVal val="hidden"/>
                                      </p:to>
                                    </p:set>
                                  </p:subTnLst>
                                </p:cTn>
                              </p:par>
                            </p:childTnLst>
                          </p:cTn>
                        </p:par>
                        <p:par>
                          <p:cTn id="205" fill="hold">
                            <p:stCondLst>
                              <p:cond delay="33500"/>
                            </p:stCondLst>
                            <p:childTnLst>
                              <p:par>
                                <p:cTn id="206" presetID="11" presetClass="entr" presetSubtype="0" fill="hold" grpId="0" nodeType="afterEffect">
                                  <p:stCondLst>
                                    <p:cond delay="0"/>
                                  </p:stCondLst>
                                  <p:childTnLst>
                                    <p:set>
                                      <p:cBhvr>
                                        <p:cTn id="207" dur="75">
                                          <p:stCondLst>
                                            <p:cond delay="0"/>
                                          </p:stCondLst>
                                        </p:cTn>
                                        <p:tgtEl>
                                          <p:spTgt spid="201809"/>
                                        </p:tgtEl>
                                        <p:attrNameLst>
                                          <p:attrName>style.visibility</p:attrName>
                                        </p:attrNameLst>
                                      </p:cBhvr>
                                      <p:to>
                                        <p:strVal val="visible"/>
                                      </p:to>
                                    </p:set>
                                  </p:childTnLst>
                                  <p:subTnLst>
                                    <p:set>
                                      <p:cBhvr override="childStyle">
                                        <p:cTn dur="1" fill="hold" display="0" masterRel="sameClick" afterEffect="1">
                                          <p:stCondLst>
                                            <p:cond evt="end" delay="0">
                                              <p:tn val="206"/>
                                            </p:cond>
                                          </p:stCondLst>
                                        </p:cTn>
                                        <p:tgtEl>
                                          <p:spTgt spid="201809"/>
                                        </p:tgtEl>
                                        <p:attrNameLst>
                                          <p:attrName>style.visibility</p:attrName>
                                        </p:attrNameLst>
                                      </p:cBhvr>
                                      <p:to>
                                        <p:strVal val="hidden"/>
                                      </p:to>
                                    </p:set>
                                  </p:subTnLst>
                                </p:cTn>
                              </p:par>
                            </p:childTnLst>
                          </p:cTn>
                        </p:par>
                        <p:par>
                          <p:cTn id="208" fill="hold">
                            <p:stCondLst>
                              <p:cond delay="34000"/>
                            </p:stCondLst>
                            <p:childTnLst>
                              <p:par>
                                <p:cTn id="209" presetID="11" presetClass="entr" presetSubtype="0" fill="hold" grpId="0" nodeType="afterEffect">
                                  <p:stCondLst>
                                    <p:cond delay="0"/>
                                  </p:stCondLst>
                                  <p:childTnLst>
                                    <p:set>
                                      <p:cBhvr>
                                        <p:cTn id="210" dur="75">
                                          <p:stCondLst>
                                            <p:cond delay="0"/>
                                          </p:stCondLst>
                                        </p:cTn>
                                        <p:tgtEl>
                                          <p:spTgt spid="201810"/>
                                        </p:tgtEl>
                                        <p:attrNameLst>
                                          <p:attrName>style.visibility</p:attrName>
                                        </p:attrNameLst>
                                      </p:cBhvr>
                                      <p:to>
                                        <p:strVal val="visible"/>
                                      </p:to>
                                    </p:set>
                                  </p:childTnLst>
                                  <p:subTnLst>
                                    <p:set>
                                      <p:cBhvr override="childStyle">
                                        <p:cTn dur="1" fill="hold" display="0" masterRel="sameClick" afterEffect="1">
                                          <p:stCondLst>
                                            <p:cond evt="end" delay="0">
                                              <p:tn val="209"/>
                                            </p:cond>
                                          </p:stCondLst>
                                        </p:cTn>
                                        <p:tgtEl>
                                          <p:spTgt spid="201810"/>
                                        </p:tgtEl>
                                        <p:attrNameLst>
                                          <p:attrName>style.visibility</p:attrName>
                                        </p:attrNameLst>
                                      </p:cBhvr>
                                      <p:to>
                                        <p:strVal val="hidden"/>
                                      </p:to>
                                    </p:set>
                                  </p:subTnLst>
                                </p:cTn>
                              </p:par>
                            </p:childTnLst>
                          </p:cTn>
                        </p:par>
                        <p:par>
                          <p:cTn id="211" fill="hold">
                            <p:stCondLst>
                              <p:cond delay="34500"/>
                            </p:stCondLst>
                            <p:childTnLst>
                              <p:par>
                                <p:cTn id="212" presetID="1" presetClass="entr" presetSubtype="0" fill="hold" grpId="0" nodeType="afterEffect">
                                  <p:stCondLst>
                                    <p:cond delay="0"/>
                                  </p:stCondLst>
                                  <p:childTnLst>
                                    <p:set>
                                      <p:cBhvr>
                                        <p:cTn id="213" dur="1" fill="hold">
                                          <p:stCondLst>
                                            <p:cond delay="499"/>
                                          </p:stCondLst>
                                        </p:cTn>
                                        <p:tgtEl>
                                          <p:spTgt spid="201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40" grpId="0" animBg="1"/>
      <p:bldP spid="201742" grpId="0" animBg="1"/>
      <p:bldP spid="201744" grpId="0" animBg="1"/>
      <p:bldP spid="201745" grpId="0" animBg="1"/>
      <p:bldP spid="201746" grpId="0" animBg="1"/>
      <p:bldP spid="201747" grpId="0" animBg="1"/>
      <p:bldP spid="201748" grpId="0" animBg="1"/>
      <p:bldP spid="201749" grpId="0" animBg="1"/>
      <p:bldP spid="201750" grpId="0" animBg="1"/>
      <p:bldP spid="201751" grpId="0" animBg="1"/>
      <p:bldP spid="201752" grpId="0" animBg="1"/>
      <p:bldP spid="201753" grpId="0" animBg="1"/>
      <p:bldP spid="201754" grpId="0" animBg="1"/>
      <p:bldP spid="201755" grpId="0" animBg="1"/>
      <p:bldP spid="201756" grpId="0" animBg="1"/>
      <p:bldP spid="201757" grpId="0" animBg="1"/>
      <p:bldP spid="201758" grpId="0" animBg="1"/>
      <p:bldP spid="201759" grpId="0" animBg="1"/>
      <p:bldP spid="201760" grpId="0" animBg="1"/>
      <p:bldP spid="201761" grpId="0" animBg="1"/>
      <p:bldP spid="201762" grpId="0" animBg="1"/>
      <p:bldP spid="201763" grpId="0" animBg="1"/>
      <p:bldP spid="201764" grpId="0" animBg="1"/>
      <p:bldP spid="201765" grpId="0" animBg="1"/>
      <p:bldP spid="201766" grpId="0" animBg="1"/>
      <p:bldP spid="201767" grpId="0" animBg="1"/>
      <p:bldP spid="201768" grpId="0" animBg="1"/>
      <p:bldP spid="201769" grpId="0" animBg="1"/>
      <p:bldP spid="201770" grpId="0" animBg="1"/>
      <p:bldP spid="201771" grpId="0" animBg="1"/>
      <p:bldP spid="201772" grpId="0" animBg="1"/>
      <p:bldP spid="201773" grpId="0" animBg="1"/>
      <p:bldP spid="201774" grpId="0" animBg="1"/>
      <p:bldP spid="201775" grpId="0" animBg="1"/>
      <p:bldP spid="201776" grpId="0" animBg="1"/>
      <p:bldP spid="201777" grpId="0" animBg="1"/>
      <p:bldP spid="201778" grpId="0" animBg="1"/>
      <p:bldP spid="201779" grpId="0" animBg="1"/>
      <p:bldP spid="201780" grpId="0" animBg="1"/>
      <p:bldP spid="201781" grpId="0" animBg="1"/>
      <p:bldP spid="201782" grpId="0" animBg="1"/>
      <p:bldP spid="201783" grpId="0" animBg="1"/>
      <p:bldP spid="201784" grpId="0" animBg="1"/>
      <p:bldP spid="201785" grpId="0" animBg="1"/>
      <p:bldP spid="201786" grpId="0" animBg="1"/>
      <p:bldP spid="201787" grpId="0" animBg="1"/>
      <p:bldP spid="201788" grpId="0" animBg="1"/>
      <p:bldP spid="201789" grpId="0" animBg="1"/>
      <p:bldP spid="201790" grpId="0" animBg="1"/>
      <p:bldP spid="201791" grpId="0" animBg="1"/>
      <p:bldP spid="201792" grpId="0" animBg="1"/>
      <p:bldP spid="201793" grpId="0" animBg="1"/>
      <p:bldP spid="201794" grpId="0" animBg="1"/>
      <p:bldP spid="201795" grpId="0" animBg="1"/>
      <p:bldP spid="201796" grpId="0" animBg="1"/>
      <p:bldP spid="201797" grpId="0" animBg="1"/>
      <p:bldP spid="201798" grpId="0" animBg="1"/>
      <p:bldP spid="201799" grpId="0" animBg="1"/>
      <p:bldP spid="201800" grpId="0" animBg="1"/>
      <p:bldP spid="201801" grpId="0" animBg="1"/>
      <p:bldP spid="201802" grpId="0" animBg="1"/>
      <p:bldP spid="201803" grpId="0" animBg="1"/>
      <p:bldP spid="201804" grpId="0" animBg="1"/>
      <p:bldP spid="201805" grpId="0" animBg="1"/>
      <p:bldP spid="201806" grpId="0" animBg="1"/>
      <p:bldP spid="201807" grpId="0" animBg="1"/>
      <p:bldP spid="201808" grpId="0" animBg="1"/>
      <p:bldP spid="201809" grpId="0" animBg="1"/>
      <p:bldP spid="201810" grpId="0" animBg="1"/>
      <p:bldP spid="2018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u=2109479766,1489089916&amp;fm=173&amp;s=5D2E07D1043BC3CC103CED10030010E3&amp;w=600&amp;h=400&amp;img"/>
          <p:cNvPicPr>
            <a:picLocks noChangeAspect="1"/>
          </p:cNvPicPr>
          <p:nvPr/>
        </p:nvPicPr>
        <p:blipFill>
          <a:blip r:embed="rId1"/>
          <a:stretch>
            <a:fillRect/>
          </a:stretch>
        </p:blipFill>
        <p:spPr>
          <a:xfrm>
            <a:off x="224155" y="424815"/>
            <a:ext cx="8668385" cy="577913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Attacks</a:t>
            </a:r>
            <a:endParaRPr lang="en-US" dirty="0"/>
          </a:p>
        </p:txBody>
      </p:sp>
      <p:sp>
        <p:nvSpPr>
          <p:cNvPr id="3" name="Content Placeholder 2"/>
          <p:cNvSpPr>
            <a:spLocks noGrp="1"/>
          </p:cNvSpPr>
          <p:nvPr>
            <p:ph idx="1"/>
          </p:nvPr>
        </p:nvSpPr>
        <p:spPr>
          <a:xfrm>
            <a:off x="457200" y="1295400"/>
            <a:ext cx="8458200" cy="4525963"/>
          </a:xfrm>
        </p:spPr>
        <p:txBody>
          <a:bodyPr>
            <a:normAutofit/>
          </a:bodyPr>
          <a:lstStyle/>
          <a:p>
            <a:r>
              <a:rPr lang="en-US" b="1" dirty="0" smtClean="0"/>
              <a:t>Masquerading</a:t>
            </a:r>
            <a:r>
              <a:rPr lang="zh-CN" altLang="en-US" b="1" dirty="0" smtClean="0"/>
              <a:t>（伪造）</a:t>
            </a:r>
            <a:r>
              <a:rPr lang="en-US" b="1" dirty="0" smtClean="0"/>
              <a:t>: </a:t>
            </a:r>
            <a:r>
              <a:rPr lang="en-US" dirty="0"/>
              <a:t>the fabrication of information that is purported </a:t>
            </a:r>
            <a:r>
              <a:rPr lang="en-US" dirty="0" smtClean="0"/>
              <a:t>to be </a:t>
            </a:r>
            <a:r>
              <a:rPr lang="en-US" dirty="0"/>
              <a:t>from someone who is not actually the author.</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sp>
        <p:nvSpPr>
          <p:cNvPr id="98" name="TextBox 97"/>
          <p:cNvSpPr txBox="1"/>
          <p:nvPr/>
        </p:nvSpPr>
        <p:spPr>
          <a:xfrm>
            <a:off x="2850144" y="5257800"/>
            <a:ext cx="2751074" cy="830997"/>
          </a:xfrm>
          <a:prstGeom prst="rect">
            <a:avLst/>
          </a:prstGeom>
          <a:noFill/>
        </p:spPr>
        <p:txBody>
          <a:bodyPr wrap="none" rtlCol="0">
            <a:spAutoFit/>
          </a:bodyPr>
          <a:lstStyle/>
          <a:p>
            <a:pPr algn="ctr"/>
            <a:r>
              <a:rPr lang="en-US" sz="2400" dirty="0" smtClean="0"/>
              <a:t>“From: Alice”</a:t>
            </a:r>
            <a:endParaRPr lang="en-US" sz="2400" dirty="0" smtClean="0"/>
          </a:p>
          <a:p>
            <a:pPr algn="ctr"/>
            <a:r>
              <a:rPr lang="en-US" sz="2400" dirty="0" smtClean="0"/>
              <a:t>(really is from Eve)</a:t>
            </a:r>
            <a:endParaRPr lang="en-US" sz="2400" dirty="0"/>
          </a:p>
        </p:txBody>
      </p:sp>
      <p:pic>
        <p:nvPicPr>
          <p:cNvPr id="99" name="Picture 98" descr="08-01b.tif"/>
          <p:cNvPicPr>
            <a:picLocks noChangeAspect="1"/>
          </p:cNvPicPr>
          <p:nvPr/>
        </p:nvPicPr>
        <p:blipFill>
          <a:blip r:embed="rId1" cstate="print"/>
          <a:stretch>
            <a:fillRect/>
          </a:stretch>
        </p:blipFill>
        <p:spPr>
          <a:xfrm>
            <a:off x="3581400" y="3733800"/>
            <a:ext cx="1068943" cy="150701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62" name="Picture 61" descr="08-01a.tif"/>
          <p:cNvPicPr>
            <a:picLocks noChangeAspect="1"/>
          </p:cNvPicPr>
          <p:nvPr/>
        </p:nvPicPr>
        <p:blipFill>
          <a:blip r:embed="rId2" cstate="print"/>
          <a:stretch>
            <a:fillRect/>
          </a:stretch>
        </p:blipFill>
        <p:spPr>
          <a:xfrm>
            <a:off x="3352800" y="4038600"/>
            <a:ext cx="1592755" cy="619791"/>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Attacks</a:t>
            </a:r>
            <a:endParaRPr lang="en-US" dirty="0"/>
          </a:p>
        </p:txBody>
      </p:sp>
      <p:sp>
        <p:nvSpPr>
          <p:cNvPr id="3" name="Content Placeholder 2"/>
          <p:cNvSpPr>
            <a:spLocks noGrp="1"/>
          </p:cNvSpPr>
          <p:nvPr>
            <p:ph idx="1"/>
          </p:nvPr>
        </p:nvSpPr>
        <p:spPr>
          <a:xfrm>
            <a:off x="457200" y="1295400"/>
            <a:ext cx="8458200" cy="4525963"/>
          </a:xfrm>
        </p:spPr>
        <p:txBody>
          <a:bodyPr>
            <a:normAutofit/>
          </a:bodyPr>
          <a:lstStyle/>
          <a:p>
            <a:r>
              <a:rPr lang="en-US" b="1" dirty="0" smtClean="0"/>
              <a:t>Repudiation</a:t>
            </a:r>
            <a:r>
              <a:rPr lang="zh-CN" altLang="en-US" b="1" dirty="0" smtClean="0"/>
              <a:t>（否认）</a:t>
            </a:r>
            <a:r>
              <a:rPr lang="en-US" b="1" dirty="0" smtClean="0"/>
              <a:t>: </a:t>
            </a:r>
            <a:r>
              <a:rPr lang="en-US" dirty="0"/>
              <a:t>the denial of a commitment or data receipt. </a:t>
            </a:r>
            <a:endParaRPr lang="en-US" dirty="0" smtClean="0"/>
          </a:p>
          <a:p>
            <a:pPr lvl="1"/>
            <a:r>
              <a:rPr lang="en-US" dirty="0" smtClean="0"/>
              <a:t>This involves an </a:t>
            </a:r>
            <a:r>
              <a:rPr lang="en-US" dirty="0"/>
              <a:t>attempt to back out of a contract or a protocol that </a:t>
            </a:r>
            <a:r>
              <a:rPr lang="en-US" dirty="0" smtClean="0"/>
              <a:t>requires the </a:t>
            </a:r>
            <a:r>
              <a:rPr lang="en-US" dirty="0"/>
              <a:t>different parties to provide receipts acknowledging that data </a:t>
            </a:r>
            <a:r>
              <a:rPr lang="en-US" dirty="0" smtClean="0"/>
              <a:t>has been </a:t>
            </a:r>
            <a:r>
              <a:rPr lang="en-US" dirty="0"/>
              <a:t>received.</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dirty="0"/>
          </a:p>
        </p:txBody>
      </p:sp>
      <p:pic>
        <p:nvPicPr>
          <p:cNvPr id="52226" name="Picture 2"/>
          <p:cNvPicPr>
            <a:picLocks noChangeAspect="1" noChangeArrowheads="1"/>
          </p:cNvPicPr>
          <p:nvPr/>
        </p:nvPicPr>
        <p:blipFill>
          <a:blip r:embed="rId1" cstate="print"/>
          <a:srcRect/>
          <a:stretch>
            <a:fillRect/>
          </a:stretch>
        </p:blipFill>
        <p:spPr bwMode="auto">
          <a:xfrm>
            <a:off x="3962400" y="3924300"/>
            <a:ext cx="3657600" cy="2743200"/>
          </a:xfrm>
          <a:prstGeom prst="rect">
            <a:avLst/>
          </a:prstGeom>
          <a:noFill/>
          <a:ln w="9525">
            <a:noFill/>
            <a:miter lim="800000"/>
            <a:headEnd/>
            <a:tailEnd/>
          </a:ln>
        </p:spPr>
      </p:pic>
      <p:sp>
        <p:nvSpPr>
          <p:cNvPr id="9" name="TextBox 8"/>
          <p:cNvSpPr txBox="1"/>
          <p:nvPr/>
        </p:nvSpPr>
        <p:spPr>
          <a:xfrm>
            <a:off x="3231116" y="6611779"/>
            <a:ext cx="4998484" cy="246221"/>
          </a:xfrm>
          <a:prstGeom prst="rect">
            <a:avLst/>
          </a:prstGeom>
          <a:noFill/>
        </p:spPr>
        <p:txBody>
          <a:bodyPr wrap="none" rtlCol="0">
            <a:spAutoFit/>
          </a:bodyPr>
          <a:lstStyle/>
          <a:p>
            <a:r>
              <a:rPr lang="en-US" sz="1000" dirty="0" smtClean="0">
                <a:solidFill>
                  <a:schemeClr val="bg1">
                    <a:lumMod val="65000"/>
                  </a:schemeClr>
                </a:solidFill>
              </a:rPr>
              <a:t>Public domain image from http://commons.wikimedia.org/wiki/File:Plastic_eraser.jpeg</a:t>
            </a:r>
            <a:endParaRPr lang="en-US" sz="1000" dirty="0">
              <a:solidFill>
                <a:schemeClr val="bg1">
                  <a:lumMod val="65000"/>
                </a:schemeClr>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Attacks</a:t>
            </a:r>
            <a:endParaRPr lang="en-US" dirty="0"/>
          </a:p>
        </p:txBody>
      </p:sp>
      <p:sp>
        <p:nvSpPr>
          <p:cNvPr id="3" name="Content Placeholder 2"/>
          <p:cNvSpPr>
            <a:spLocks noGrp="1"/>
          </p:cNvSpPr>
          <p:nvPr>
            <p:ph idx="1"/>
          </p:nvPr>
        </p:nvSpPr>
        <p:spPr>
          <a:xfrm>
            <a:off x="457200" y="1295400"/>
            <a:ext cx="8458200" cy="4525963"/>
          </a:xfrm>
        </p:spPr>
        <p:txBody>
          <a:bodyPr>
            <a:normAutofit/>
          </a:bodyPr>
          <a:lstStyle/>
          <a:p>
            <a:r>
              <a:rPr lang="en-US" b="1" dirty="0" smtClean="0"/>
              <a:t>Correlation</a:t>
            </a:r>
            <a:r>
              <a:rPr lang="zh-CN" altLang="en-US" b="1" dirty="0" smtClean="0"/>
              <a:t>（关联）</a:t>
            </a:r>
            <a:r>
              <a:rPr lang="en-US" b="1" dirty="0" smtClean="0"/>
              <a:t> </a:t>
            </a:r>
            <a:r>
              <a:rPr lang="en-US" dirty="0"/>
              <a:t>and</a:t>
            </a:r>
            <a:r>
              <a:rPr lang="en-US" b="1" dirty="0"/>
              <a:t> </a:t>
            </a:r>
            <a:r>
              <a:rPr lang="en-US" b="1" dirty="0" err="1"/>
              <a:t>traceback</a:t>
            </a:r>
            <a:r>
              <a:rPr lang="zh-CN" altLang="en-US" b="1" dirty="0" err="1"/>
              <a:t>（追踪）</a:t>
            </a:r>
            <a:r>
              <a:rPr lang="en-US" b="1" dirty="0"/>
              <a:t>: </a:t>
            </a:r>
            <a:r>
              <a:rPr lang="en-US" dirty="0"/>
              <a:t>the integration of multiple data </a:t>
            </a:r>
            <a:r>
              <a:rPr lang="en-US" dirty="0" smtClean="0"/>
              <a:t>sources and </a:t>
            </a:r>
            <a:r>
              <a:rPr lang="en-US" dirty="0"/>
              <a:t>information flows to determine the source of a particular </a:t>
            </a:r>
            <a:r>
              <a:rPr lang="en-US" dirty="0" smtClean="0"/>
              <a:t>data stream </a:t>
            </a:r>
            <a:r>
              <a:rPr lang="en-US" dirty="0"/>
              <a:t>or piece of information.</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dirty="0"/>
          </a:p>
        </p:txBody>
      </p:sp>
      <p:pic>
        <p:nvPicPr>
          <p:cNvPr id="7" name="Picture 6" descr="01-3b.wmf"/>
          <p:cNvPicPr>
            <a:picLocks noChangeAspect="1"/>
          </p:cNvPicPr>
          <p:nvPr/>
        </p:nvPicPr>
        <p:blipFill>
          <a:blip r:embed="rId1" cstate="print"/>
          <a:stretch>
            <a:fillRect/>
          </a:stretch>
        </p:blipFill>
        <p:spPr>
          <a:xfrm>
            <a:off x="2743200" y="3810000"/>
            <a:ext cx="2862389" cy="2789849"/>
          </a:xfrm>
          <a:prstGeom prst="rect">
            <a:avLst/>
          </a:prstGeom>
          <a:ln>
            <a:noFill/>
          </a:ln>
          <a:effectLst>
            <a:softEdge rad="112500"/>
          </a:effectLst>
        </p:spPr>
      </p:pic>
      <p:sp>
        <p:nvSpPr>
          <p:cNvPr id="8" name="TextBox 7"/>
          <p:cNvSpPr txBox="1"/>
          <p:nvPr/>
        </p:nvSpPr>
        <p:spPr>
          <a:xfrm>
            <a:off x="6324600" y="5791200"/>
            <a:ext cx="914033" cy="584775"/>
          </a:xfrm>
          <a:prstGeom prst="rect">
            <a:avLst/>
          </a:prstGeom>
          <a:noFill/>
        </p:spPr>
        <p:txBody>
          <a:bodyPr wrap="none" rtlCol="0">
            <a:spAutoFit/>
          </a:bodyPr>
          <a:lstStyle/>
          <a:p>
            <a:r>
              <a:rPr lang="en-US" sz="3200" dirty="0" smtClean="0"/>
              <a:t>Bob</a:t>
            </a:r>
            <a:endParaRPr lang="en-US" sz="3200" dirty="0"/>
          </a:p>
        </p:txBody>
      </p:sp>
      <p:cxnSp>
        <p:nvCxnSpPr>
          <p:cNvPr id="11" name="Straight Arrow Connector 10"/>
          <p:cNvCxnSpPr>
            <a:stCxn id="8" idx="1"/>
          </p:cNvCxnSpPr>
          <p:nvPr/>
        </p:nvCxnSpPr>
        <p:spPr>
          <a:xfrm rot="10800000">
            <a:off x="4876800" y="4876800"/>
            <a:ext cx="1447800" cy="1206788"/>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Ten Security Principles</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graphicFrame>
        <p:nvGraphicFramePr>
          <p:cNvPr id="5" name="Diagram 4"/>
          <p:cNvGraphicFramePr/>
          <p:nvPr/>
        </p:nvGraphicFramePr>
        <p:xfrm>
          <a:off x="1600200" y="1219200"/>
          <a:ext cx="6019800" cy="533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Economy of mechanism</a:t>
            </a:r>
            <a:br>
              <a:rPr lang="en-US" b="1" dirty="0"/>
            </a:br>
            <a:r>
              <a:rPr lang="zh-CN" altLang="en-US" b="1" dirty="0"/>
              <a:t>（机制的经济性）</a:t>
            </a:r>
            <a:endParaRPr lang="zh-CN" altLang="en-US" b="1" dirty="0"/>
          </a:p>
        </p:txBody>
      </p:sp>
      <p:sp>
        <p:nvSpPr>
          <p:cNvPr id="3" name="Content Placeholder 2"/>
          <p:cNvSpPr>
            <a:spLocks noGrp="1"/>
          </p:cNvSpPr>
          <p:nvPr>
            <p:ph idx="1"/>
          </p:nvPr>
        </p:nvSpPr>
        <p:spPr/>
        <p:txBody>
          <a:bodyPr>
            <a:normAutofit/>
          </a:bodyPr>
          <a:lstStyle/>
          <a:p>
            <a:r>
              <a:rPr lang="en-US" dirty="0"/>
              <a:t>This principle stresses </a:t>
            </a:r>
            <a:r>
              <a:rPr lang="en-US" b="1" dirty="0"/>
              <a:t>simplicity</a:t>
            </a:r>
            <a:r>
              <a:rPr lang="en-US" dirty="0"/>
              <a:t> in </a:t>
            </a:r>
            <a:r>
              <a:rPr lang="en-US" dirty="0" smtClean="0"/>
              <a:t>the </a:t>
            </a:r>
            <a:r>
              <a:rPr lang="en-US" b="1" dirty="0" smtClean="0"/>
              <a:t>design</a:t>
            </a:r>
            <a:r>
              <a:rPr lang="en-US" dirty="0" smtClean="0"/>
              <a:t> </a:t>
            </a:r>
            <a:r>
              <a:rPr lang="en-US" dirty="0"/>
              <a:t>and </a:t>
            </a:r>
            <a:r>
              <a:rPr lang="en-US" b="1" dirty="0"/>
              <a:t>implementation</a:t>
            </a:r>
            <a:r>
              <a:rPr lang="en-US" dirty="0"/>
              <a:t> of security measures. </a:t>
            </a:r>
            <a:endParaRPr lang="en-US" dirty="0" smtClean="0"/>
          </a:p>
          <a:p>
            <a:pPr lvl="1"/>
            <a:r>
              <a:rPr lang="en-US" dirty="0" smtClean="0"/>
              <a:t>While applicable to </a:t>
            </a:r>
            <a:r>
              <a:rPr lang="en-US" dirty="0"/>
              <a:t>most engineering endeavors, the notion of simplicity is </a:t>
            </a:r>
            <a:r>
              <a:rPr lang="en-US" dirty="0" smtClean="0"/>
              <a:t>especially important </a:t>
            </a:r>
            <a:r>
              <a:rPr lang="en-US" dirty="0"/>
              <a:t>in the security domain, since a simple security </a:t>
            </a:r>
            <a:r>
              <a:rPr lang="en-US" dirty="0" smtClean="0"/>
              <a:t>framework facilitates </a:t>
            </a:r>
            <a:r>
              <a:rPr lang="en-US" dirty="0"/>
              <a:t>its understanding by developers and users and enables </a:t>
            </a:r>
            <a:r>
              <a:rPr lang="en-US" dirty="0" smtClean="0"/>
              <a:t>the efficient </a:t>
            </a:r>
            <a:r>
              <a:rPr lang="en-US" dirty="0"/>
              <a:t>development and verification of enforcement methods for it.</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Fail-safe defaults</a:t>
            </a:r>
            <a:r>
              <a:rPr lang="zh-CN" altLang="en-US" b="1" dirty="0"/>
              <a:t>（故障安全默认）</a:t>
            </a:r>
            <a:endParaRPr lang="zh-CN" altLang="en-US" b="1" dirty="0"/>
          </a:p>
        </p:txBody>
      </p:sp>
      <p:sp>
        <p:nvSpPr>
          <p:cNvPr id="3" name="Content Placeholder 2"/>
          <p:cNvSpPr>
            <a:spLocks noGrp="1"/>
          </p:cNvSpPr>
          <p:nvPr>
            <p:ph idx="1"/>
          </p:nvPr>
        </p:nvSpPr>
        <p:spPr/>
        <p:txBody>
          <a:bodyPr>
            <a:normAutofit fontScale="92500" lnSpcReduction="20000"/>
          </a:bodyPr>
          <a:lstStyle/>
          <a:p>
            <a:r>
              <a:rPr lang="en-US" dirty="0"/>
              <a:t>This principle states that the default </a:t>
            </a:r>
            <a:r>
              <a:rPr lang="en-US" dirty="0" smtClean="0"/>
              <a:t>configuration of </a:t>
            </a:r>
            <a:r>
              <a:rPr lang="en-US" dirty="0"/>
              <a:t>a system should have a </a:t>
            </a:r>
            <a:r>
              <a:rPr lang="en-US" b="1" dirty="0"/>
              <a:t>conservative protection scheme</a:t>
            </a:r>
            <a:r>
              <a:rPr lang="en-US" dirty="0"/>
              <a:t>. </a:t>
            </a:r>
            <a:endParaRPr lang="en-US" dirty="0" smtClean="0"/>
          </a:p>
          <a:p>
            <a:pPr lvl="1"/>
            <a:r>
              <a:rPr lang="en-US" dirty="0" smtClean="0"/>
              <a:t>For example, when </a:t>
            </a:r>
            <a:r>
              <a:rPr lang="en-US" dirty="0"/>
              <a:t>adding a new user to an operating system, the </a:t>
            </a:r>
            <a:r>
              <a:rPr lang="en-US" dirty="0" smtClean="0"/>
              <a:t>default group </a:t>
            </a:r>
            <a:r>
              <a:rPr lang="en-US" dirty="0"/>
              <a:t>of the user should have minimal access rights to files </a:t>
            </a:r>
            <a:r>
              <a:rPr lang="en-US" dirty="0" smtClean="0"/>
              <a:t>and services</a:t>
            </a:r>
            <a:r>
              <a:rPr lang="en-US" dirty="0"/>
              <a:t>. Unfortunately, operating systems and applications </a:t>
            </a:r>
            <a:r>
              <a:rPr lang="en-US" dirty="0" smtClean="0"/>
              <a:t>often have </a:t>
            </a:r>
            <a:r>
              <a:rPr lang="en-US" dirty="0"/>
              <a:t>default options that favor usability over security. </a:t>
            </a:r>
            <a:endParaRPr lang="en-US" dirty="0" smtClean="0"/>
          </a:p>
          <a:p>
            <a:pPr lvl="1"/>
            <a:r>
              <a:rPr lang="en-US" dirty="0" smtClean="0"/>
              <a:t>This </a:t>
            </a:r>
            <a:r>
              <a:rPr lang="en-US" dirty="0"/>
              <a:t>has </a:t>
            </a:r>
            <a:r>
              <a:rPr lang="en-US" dirty="0" smtClean="0"/>
              <a:t>been historically </a:t>
            </a:r>
            <a:r>
              <a:rPr lang="en-US" dirty="0"/>
              <a:t>the case for a number of popular applications, such as </a:t>
            </a:r>
            <a:r>
              <a:rPr lang="en-US" dirty="0" smtClean="0"/>
              <a:t>web browsers </a:t>
            </a:r>
            <a:r>
              <a:rPr lang="en-US" dirty="0"/>
              <a:t>that allow the execution of code downloaded from the </a:t>
            </a:r>
            <a:r>
              <a:rPr lang="en-US" dirty="0" smtClean="0"/>
              <a:t>web server</a:t>
            </a:r>
            <a:r>
              <a:rPr lang="en-US" dirty="0"/>
              <a:t>.</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Complete mediation</a:t>
            </a:r>
            <a:r>
              <a:rPr lang="zh-CN" altLang="en-US" b="1" dirty="0"/>
              <a:t>（完全仲裁）</a:t>
            </a:r>
            <a:endParaRPr lang="zh-CN" altLang="en-US" b="1" dirty="0"/>
          </a:p>
        </p:txBody>
      </p:sp>
      <p:sp>
        <p:nvSpPr>
          <p:cNvPr id="3" name="Content Placeholder 2"/>
          <p:cNvSpPr>
            <a:spLocks noGrp="1"/>
          </p:cNvSpPr>
          <p:nvPr>
            <p:ph idx="1"/>
          </p:nvPr>
        </p:nvSpPr>
        <p:spPr/>
        <p:txBody>
          <a:bodyPr>
            <a:normAutofit lnSpcReduction="10000"/>
          </a:bodyPr>
          <a:lstStyle/>
          <a:p>
            <a:r>
              <a:rPr lang="en-US" dirty="0"/>
              <a:t>The idea behind this principle is that </a:t>
            </a:r>
            <a:r>
              <a:rPr lang="en-US" dirty="0" smtClean="0"/>
              <a:t>every access </a:t>
            </a:r>
            <a:r>
              <a:rPr lang="en-US" dirty="0"/>
              <a:t>to a resource must be checked for </a:t>
            </a:r>
            <a:r>
              <a:rPr lang="en-US" b="1" dirty="0"/>
              <a:t>compliance with a </a:t>
            </a:r>
            <a:r>
              <a:rPr lang="en-US" b="1" dirty="0" smtClean="0"/>
              <a:t>protection scheme</a:t>
            </a:r>
            <a:r>
              <a:rPr lang="en-US" dirty="0"/>
              <a:t>. </a:t>
            </a:r>
            <a:endParaRPr lang="en-US" dirty="0" smtClean="0"/>
          </a:p>
          <a:p>
            <a:pPr lvl="1"/>
            <a:r>
              <a:rPr lang="en-US" dirty="0" smtClean="0"/>
              <a:t>As </a:t>
            </a:r>
            <a:r>
              <a:rPr lang="en-US" dirty="0"/>
              <a:t>a consequence, one should be wary of performance </a:t>
            </a:r>
            <a:r>
              <a:rPr lang="en-US" dirty="0" smtClean="0"/>
              <a:t>improvement techniques </a:t>
            </a:r>
            <a:r>
              <a:rPr lang="en-US" dirty="0"/>
              <a:t>that save the results of previous </a:t>
            </a:r>
            <a:r>
              <a:rPr lang="en-US" dirty="0" smtClean="0"/>
              <a:t>authorization checks</a:t>
            </a:r>
            <a:r>
              <a:rPr lang="en-US" dirty="0"/>
              <a:t>, since permissions can change over time. </a:t>
            </a:r>
            <a:endParaRPr lang="en-US" dirty="0" smtClean="0"/>
          </a:p>
          <a:p>
            <a:pPr lvl="1"/>
            <a:r>
              <a:rPr lang="en-US" dirty="0" smtClean="0"/>
              <a:t>For </a:t>
            </a:r>
            <a:r>
              <a:rPr lang="en-US" dirty="0"/>
              <a:t>example, </a:t>
            </a:r>
            <a:r>
              <a:rPr lang="en-US" dirty="0" smtClean="0"/>
              <a:t>an online </a:t>
            </a:r>
            <a:r>
              <a:rPr lang="en-US" dirty="0"/>
              <a:t>banking web site should require users to sign on again </a:t>
            </a:r>
            <a:r>
              <a:rPr lang="en-US" dirty="0" smtClean="0"/>
              <a:t>after a </a:t>
            </a:r>
            <a:r>
              <a:rPr lang="en-US" dirty="0"/>
              <a:t>certain amount of time, say, 15 minutes, has elapsed.</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Open design</a:t>
            </a:r>
            <a:r>
              <a:rPr lang="zh-CN" altLang="en-US" b="1" dirty="0"/>
              <a:t>（设计开放）</a:t>
            </a:r>
            <a:endParaRPr lang="zh-CN" altLang="en-US" b="1" dirty="0"/>
          </a:p>
        </p:txBody>
      </p:sp>
      <p:sp>
        <p:nvSpPr>
          <p:cNvPr id="3" name="Content Placeholder 2"/>
          <p:cNvSpPr>
            <a:spLocks noGrp="1"/>
          </p:cNvSpPr>
          <p:nvPr>
            <p:ph idx="1"/>
          </p:nvPr>
        </p:nvSpPr>
        <p:spPr>
          <a:xfrm>
            <a:off x="457200" y="1371600"/>
            <a:ext cx="8229600" cy="5065395"/>
          </a:xfrm>
        </p:spPr>
        <p:txBody>
          <a:bodyPr>
            <a:noAutofit/>
          </a:bodyPr>
          <a:lstStyle/>
          <a:p>
            <a:r>
              <a:rPr lang="en-US" sz="2400" dirty="0"/>
              <a:t>According to this principle, the security </a:t>
            </a:r>
            <a:r>
              <a:rPr lang="en-US" sz="2400" dirty="0" smtClean="0"/>
              <a:t>architecture and </a:t>
            </a:r>
            <a:r>
              <a:rPr lang="en-US" sz="2400" b="1" dirty="0"/>
              <a:t>design</a:t>
            </a:r>
            <a:r>
              <a:rPr lang="en-US" sz="2400" dirty="0"/>
              <a:t> of a system should be made </a:t>
            </a:r>
            <a:r>
              <a:rPr lang="en-US" sz="2400" b="1" dirty="0"/>
              <a:t>publicly available</a:t>
            </a:r>
            <a:r>
              <a:rPr lang="en-US" sz="2400" dirty="0"/>
              <a:t>. </a:t>
            </a:r>
            <a:endParaRPr lang="en-US" sz="2400" dirty="0" smtClean="0"/>
          </a:p>
          <a:p>
            <a:pPr lvl="1"/>
            <a:r>
              <a:rPr lang="en-US" sz="2400" dirty="0" smtClean="0"/>
              <a:t>Security should </a:t>
            </a:r>
            <a:r>
              <a:rPr lang="en-US" sz="2400" dirty="0"/>
              <a:t>rely only on keeping cryptographic keys secret. </a:t>
            </a:r>
            <a:endParaRPr lang="en-US" sz="2400" dirty="0" smtClean="0"/>
          </a:p>
          <a:p>
            <a:pPr lvl="1"/>
            <a:r>
              <a:rPr lang="en-US" sz="2400" dirty="0" smtClean="0"/>
              <a:t>Open design allows </a:t>
            </a:r>
            <a:r>
              <a:rPr lang="en-US" sz="2400" dirty="0"/>
              <a:t>for a system to be scrutinized by multiple parties, which </a:t>
            </a:r>
            <a:r>
              <a:rPr lang="en-US" sz="2400" dirty="0" smtClean="0"/>
              <a:t>leads to </a:t>
            </a:r>
            <a:r>
              <a:rPr lang="en-US" sz="2400" dirty="0"/>
              <a:t>the early discovery and correction of security vulnerabilities </a:t>
            </a:r>
            <a:r>
              <a:rPr lang="en-US" sz="2400" dirty="0" smtClean="0"/>
              <a:t>caused by </a:t>
            </a:r>
            <a:r>
              <a:rPr lang="en-US" sz="2400" dirty="0"/>
              <a:t>design errors. </a:t>
            </a:r>
            <a:endParaRPr lang="en-US" sz="2400" dirty="0" smtClean="0"/>
          </a:p>
          <a:p>
            <a:pPr lvl="1"/>
            <a:r>
              <a:rPr lang="en-US" sz="2400" dirty="0" smtClean="0"/>
              <a:t>The </a:t>
            </a:r>
            <a:r>
              <a:rPr lang="en-US" sz="2400" dirty="0"/>
              <a:t>open design principle is the opposite of </a:t>
            </a:r>
            <a:r>
              <a:rPr lang="en-US" sz="2400" dirty="0" smtClean="0"/>
              <a:t>the approach </a:t>
            </a:r>
            <a:r>
              <a:rPr lang="en-US" sz="2400" dirty="0"/>
              <a:t>known as </a:t>
            </a:r>
            <a:r>
              <a:rPr lang="en-US" sz="2400" b="1" dirty="0"/>
              <a:t>security by obscurity</a:t>
            </a:r>
            <a:r>
              <a:rPr lang="en-US" altLang="zh-CN" sz="2400" b="1" dirty="0"/>
              <a:t>(</a:t>
            </a:r>
            <a:r>
              <a:rPr lang="zh-CN" altLang="zh-CN" sz="2400" b="1" dirty="0"/>
              <a:t>不公开即安全</a:t>
            </a:r>
            <a:r>
              <a:rPr lang="en-US" altLang="zh-CN" sz="2400" b="1" dirty="0"/>
              <a:t>)</a:t>
            </a:r>
            <a:r>
              <a:rPr lang="en-US" sz="2400" b="1" dirty="0"/>
              <a:t>, </a:t>
            </a:r>
            <a:r>
              <a:rPr lang="en-US" sz="2400" dirty="0"/>
              <a:t>which tries to achieve </a:t>
            </a:r>
            <a:r>
              <a:rPr lang="en-US" sz="2400" dirty="0" smtClean="0"/>
              <a:t>security by </a:t>
            </a:r>
            <a:r>
              <a:rPr lang="en-US" sz="2400" dirty="0"/>
              <a:t>keeping cryptographic algorithms secret and which has </a:t>
            </a:r>
            <a:r>
              <a:rPr lang="en-US" sz="2400" dirty="0" smtClean="0"/>
              <a:t>been historically </a:t>
            </a:r>
            <a:r>
              <a:rPr lang="en-US" sz="2400" dirty="0"/>
              <a:t>used without success by several organizations.</a:t>
            </a:r>
            <a:endParaRPr lang="en-US" sz="2400"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Separation of privilege</a:t>
            </a:r>
            <a:br>
              <a:rPr lang="en-US" b="1" dirty="0"/>
            </a:br>
            <a:r>
              <a:rPr lang="zh-CN" altLang="en-US" b="1" dirty="0"/>
              <a:t>（特权分离）</a:t>
            </a:r>
            <a:endParaRPr lang="zh-CN" altLang="en-US" b="1" dirty="0"/>
          </a:p>
        </p:txBody>
      </p:sp>
      <p:sp>
        <p:nvSpPr>
          <p:cNvPr id="3" name="Content Placeholder 2"/>
          <p:cNvSpPr>
            <a:spLocks noGrp="1"/>
          </p:cNvSpPr>
          <p:nvPr>
            <p:ph idx="1"/>
          </p:nvPr>
        </p:nvSpPr>
        <p:spPr/>
        <p:txBody>
          <a:bodyPr/>
          <a:lstStyle/>
          <a:p>
            <a:r>
              <a:rPr lang="en-US" dirty="0"/>
              <a:t>This principle dictates that </a:t>
            </a:r>
            <a:r>
              <a:rPr lang="en-US" b="1" dirty="0"/>
              <a:t>multiple </a:t>
            </a:r>
            <a:r>
              <a:rPr lang="en-US" b="1" dirty="0" smtClean="0"/>
              <a:t>conditions </a:t>
            </a:r>
            <a:r>
              <a:rPr lang="en-US" dirty="0" smtClean="0"/>
              <a:t>should </a:t>
            </a:r>
            <a:r>
              <a:rPr lang="en-US" dirty="0"/>
              <a:t>be required to achieve access to restricted </a:t>
            </a:r>
            <a:r>
              <a:rPr lang="en-US" dirty="0" smtClean="0"/>
              <a:t>resources or </a:t>
            </a:r>
            <a:r>
              <a:rPr lang="en-US" dirty="0"/>
              <a:t>have a program perform some action.</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Least privilege</a:t>
            </a:r>
            <a:r>
              <a:rPr lang="zh-CN" altLang="en-US" b="1" dirty="0"/>
              <a:t>（最小特权）</a:t>
            </a:r>
            <a:endParaRPr lang="zh-CN" altLang="en-US" b="1" dirty="0"/>
          </a:p>
        </p:txBody>
      </p:sp>
      <p:sp>
        <p:nvSpPr>
          <p:cNvPr id="3" name="Content Placeholder 2"/>
          <p:cNvSpPr>
            <a:spLocks noGrp="1"/>
          </p:cNvSpPr>
          <p:nvPr>
            <p:ph idx="1"/>
          </p:nvPr>
        </p:nvSpPr>
        <p:spPr/>
        <p:txBody>
          <a:bodyPr>
            <a:normAutofit/>
          </a:bodyPr>
          <a:lstStyle/>
          <a:p>
            <a:r>
              <a:rPr lang="en-US" dirty="0"/>
              <a:t>Each program and user of a computer system </a:t>
            </a:r>
            <a:r>
              <a:rPr lang="en-US" dirty="0" smtClean="0"/>
              <a:t>should operate </a:t>
            </a:r>
            <a:r>
              <a:rPr lang="en-US" dirty="0"/>
              <a:t>with the bare </a:t>
            </a:r>
            <a:r>
              <a:rPr lang="en-US" b="1" dirty="0"/>
              <a:t>minimum privileges necessary </a:t>
            </a:r>
            <a:r>
              <a:rPr lang="en-US" dirty="0"/>
              <a:t>to function properly.</a:t>
            </a:r>
            <a:endParaRPr lang="en-US" dirty="0"/>
          </a:p>
          <a:p>
            <a:pPr lvl="1"/>
            <a:r>
              <a:rPr lang="en-US" dirty="0"/>
              <a:t>If this principle is enforced, abuse of privileges is restricted, </a:t>
            </a:r>
            <a:r>
              <a:rPr lang="en-US" dirty="0" smtClean="0"/>
              <a:t>and the </a:t>
            </a:r>
            <a:r>
              <a:rPr lang="en-US" dirty="0"/>
              <a:t>damage caused by the compromise of a particular application </a:t>
            </a:r>
            <a:r>
              <a:rPr lang="en-US" dirty="0" smtClean="0"/>
              <a:t>or user </a:t>
            </a:r>
            <a:r>
              <a:rPr lang="en-US" dirty="0"/>
              <a:t>account is minimized. </a:t>
            </a:r>
            <a:endParaRPr lang="en-US" dirty="0" smtClean="0"/>
          </a:p>
          <a:p>
            <a:pPr lvl="1"/>
            <a:r>
              <a:rPr lang="en-US" dirty="0" smtClean="0"/>
              <a:t>The </a:t>
            </a:r>
            <a:r>
              <a:rPr lang="en-US" dirty="0"/>
              <a:t>military concept of </a:t>
            </a:r>
            <a:r>
              <a:rPr lang="en-US" b="1" dirty="0" smtClean="0"/>
              <a:t>need-to-know </a:t>
            </a:r>
            <a:r>
              <a:rPr lang="en-US" dirty="0" smtClean="0"/>
              <a:t>information </a:t>
            </a:r>
            <a:r>
              <a:rPr lang="en-US" dirty="0"/>
              <a:t>is an example of this principle.</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u=2268771245,1074954852&amp;fm=173&amp;s=DFA69E45849A336E2434CC8103007093&amp;w=640&amp;h=425&amp;img"/>
          <p:cNvPicPr>
            <a:picLocks noChangeAspect="1"/>
          </p:cNvPicPr>
          <p:nvPr/>
        </p:nvPicPr>
        <p:blipFill>
          <a:blip r:embed="rId1"/>
          <a:stretch>
            <a:fillRect/>
          </a:stretch>
        </p:blipFill>
        <p:spPr>
          <a:xfrm>
            <a:off x="506730" y="729615"/>
            <a:ext cx="8129905" cy="539877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Least common mechanism</a:t>
            </a:r>
            <a:br>
              <a:rPr lang="en-US" b="1" dirty="0"/>
            </a:br>
            <a:r>
              <a:rPr lang="zh-CN" altLang="en-US" b="1" dirty="0"/>
              <a:t>（最少公共机制）</a:t>
            </a:r>
            <a:endParaRPr lang="zh-CN" altLang="en-US" b="1" dirty="0"/>
          </a:p>
        </p:txBody>
      </p:sp>
      <p:sp>
        <p:nvSpPr>
          <p:cNvPr id="3" name="Content Placeholder 2"/>
          <p:cNvSpPr>
            <a:spLocks noGrp="1"/>
          </p:cNvSpPr>
          <p:nvPr>
            <p:ph idx="1"/>
          </p:nvPr>
        </p:nvSpPr>
        <p:spPr/>
        <p:txBody>
          <a:bodyPr>
            <a:normAutofit/>
          </a:bodyPr>
          <a:lstStyle/>
          <a:p>
            <a:r>
              <a:rPr lang="en-US" dirty="0"/>
              <a:t>In systems with multiple users, </a:t>
            </a:r>
            <a:r>
              <a:rPr lang="en-US" dirty="0" smtClean="0"/>
              <a:t>mechanisms allowing </a:t>
            </a:r>
            <a:r>
              <a:rPr lang="en-US" dirty="0"/>
              <a:t>resources to be </a:t>
            </a:r>
            <a:r>
              <a:rPr lang="en-US" b="1" dirty="0"/>
              <a:t>shared by more than one user </a:t>
            </a:r>
            <a:r>
              <a:rPr lang="en-US" b="1" dirty="0" smtClean="0"/>
              <a:t>should be </a:t>
            </a:r>
            <a:r>
              <a:rPr lang="en-US" b="1" dirty="0"/>
              <a:t>minimized</a:t>
            </a:r>
            <a:r>
              <a:rPr lang="en-US" dirty="0"/>
              <a:t>. </a:t>
            </a:r>
            <a:endParaRPr lang="en-US" dirty="0" smtClean="0"/>
          </a:p>
          <a:p>
            <a:pPr lvl="1"/>
            <a:r>
              <a:rPr lang="en-US" dirty="0" smtClean="0"/>
              <a:t>For </a:t>
            </a:r>
            <a:r>
              <a:rPr lang="en-US" dirty="0"/>
              <a:t>example, if a file or application needs to </a:t>
            </a:r>
            <a:r>
              <a:rPr lang="en-US" dirty="0" smtClean="0"/>
              <a:t>be accessed </a:t>
            </a:r>
            <a:r>
              <a:rPr lang="en-US" dirty="0"/>
              <a:t>by more than one user, then these users should have </a:t>
            </a:r>
            <a:r>
              <a:rPr lang="en-US" dirty="0" smtClean="0"/>
              <a:t>separate channels </a:t>
            </a:r>
            <a:r>
              <a:rPr lang="en-US" dirty="0"/>
              <a:t>by which to access these resources, to prevent </a:t>
            </a:r>
            <a:r>
              <a:rPr lang="en-US" dirty="0" smtClean="0"/>
              <a:t>unforeseen consequences </a:t>
            </a:r>
            <a:r>
              <a:rPr lang="en-US" dirty="0"/>
              <a:t>that could cause security problems.</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Psychological acceptability</a:t>
            </a:r>
            <a:br>
              <a:rPr lang="en-US" b="1" dirty="0"/>
            </a:br>
            <a:r>
              <a:rPr lang="zh-CN" altLang="en-US" b="1" dirty="0"/>
              <a:t>（心里可接受）</a:t>
            </a:r>
            <a:endParaRPr lang="zh-CN" altLang="en-US" b="1" dirty="0"/>
          </a:p>
        </p:txBody>
      </p:sp>
      <p:sp>
        <p:nvSpPr>
          <p:cNvPr id="3" name="Content Placeholder 2"/>
          <p:cNvSpPr>
            <a:spLocks noGrp="1"/>
          </p:cNvSpPr>
          <p:nvPr>
            <p:ph idx="1"/>
          </p:nvPr>
        </p:nvSpPr>
        <p:spPr/>
        <p:txBody>
          <a:bodyPr/>
          <a:lstStyle/>
          <a:p>
            <a:r>
              <a:rPr lang="en-US" dirty="0"/>
              <a:t>This principle states that user </a:t>
            </a:r>
            <a:r>
              <a:rPr lang="en-US" dirty="0" smtClean="0"/>
              <a:t>interfaces should </a:t>
            </a:r>
            <a:r>
              <a:rPr lang="en-US" dirty="0"/>
              <a:t>be </a:t>
            </a:r>
            <a:r>
              <a:rPr lang="en-US" b="1" dirty="0"/>
              <a:t>well designed and intuitive</a:t>
            </a:r>
            <a:r>
              <a:rPr lang="en-US" dirty="0"/>
              <a:t>, and all security-related </a:t>
            </a:r>
            <a:r>
              <a:rPr lang="en-US" dirty="0" smtClean="0"/>
              <a:t>settings should </a:t>
            </a:r>
            <a:r>
              <a:rPr lang="en-US" dirty="0"/>
              <a:t>adhere to what an ordinary user might expect.</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Work factor</a:t>
            </a:r>
            <a:br>
              <a:rPr lang="en-US" b="1" dirty="0"/>
            </a:br>
            <a:r>
              <a:rPr lang="zh-CN" altLang="en-US" b="1" dirty="0"/>
              <a:t>（工作因素）</a:t>
            </a:r>
            <a:endParaRPr lang="zh-CN" altLang="en-US" b="1" dirty="0"/>
          </a:p>
        </p:txBody>
      </p:sp>
      <p:sp>
        <p:nvSpPr>
          <p:cNvPr id="3" name="Content Placeholder 2"/>
          <p:cNvSpPr>
            <a:spLocks noGrp="1"/>
          </p:cNvSpPr>
          <p:nvPr>
            <p:ph idx="1"/>
          </p:nvPr>
        </p:nvSpPr>
        <p:spPr/>
        <p:txBody>
          <a:bodyPr>
            <a:normAutofit fontScale="92500" lnSpcReduction="10000"/>
          </a:bodyPr>
          <a:lstStyle/>
          <a:p>
            <a:r>
              <a:rPr lang="en-US" dirty="0"/>
              <a:t>According to this principle, the </a:t>
            </a:r>
            <a:r>
              <a:rPr lang="en-US" b="1" dirty="0"/>
              <a:t>cost of </a:t>
            </a:r>
            <a:r>
              <a:rPr lang="en-US" b="1" dirty="0" smtClean="0"/>
              <a:t>circumventing</a:t>
            </a:r>
            <a:r>
              <a:rPr lang="en-US" dirty="0" smtClean="0"/>
              <a:t> a </a:t>
            </a:r>
            <a:r>
              <a:rPr lang="en-US" dirty="0"/>
              <a:t>security mechanism should be compared with the resources of </a:t>
            </a:r>
            <a:r>
              <a:rPr lang="en-US" dirty="0" smtClean="0"/>
              <a:t>an attacker </a:t>
            </a:r>
            <a:r>
              <a:rPr lang="en-US" dirty="0"/>
              <a:t>when designing a security scheme. </a:t>
            </a:r>
            <a:endParaRPr lang="en-US" dirty="0" smtClean="0"/>
          </a:p>
          <a:p>
            <a:pPr lvl="1"/>
            <a:r>
              <a:rPr lang="en-US" dirty="0" smtClean="0"/>
              <a:t>A </a:t>
            </a:r>
            <a:r>
              <a:rPr lang="en-US" dirty="0"/>
              <a:t>system </a:t>
            </a:r>
            <a:r>
              <a:rPr lang="en-US" dirty="0" smtClean="0"/>
              <a:t>developed to </a:t>
            </a:r>
            <a:r>
              <a:rPr lang="en-US" dirty="0"/>
              <a:t>protect student grades in a university database, which may </a:t>
            </a:r>
            <a:r>
              <a:rPr lang="en-US" dirty="0" smtClean="0"/>
              <a:t>be attacked </a:t>
            </a:r>
            <a:r>
              <a:rPr lang="en-US" dirty="0"/>
              <a:t>by snoopers or students trying to change their grades, </a:t>
            </a:r>
            <a:r>
              <a:rPr lang="en-US" dirty="0" smtClean="0"/>
              <a:t>probably needs </a:t>
            </a:r>
            <a:r>
              <a:rPr lang="en-US" dirty="0"/>
              <a:t>less sophisticated security measures than a system built </a:t>
            </a:r>
            <a:r>
              <a:rPr lang="en-US" dirty="0" smtClean="0"/>
              <a:t>to protect </a:t>
            </a:r>
            <a:r>
              <a:rPr lang="en-US" dirty="0"/>
              <a:t>military secrets, which may be attacked by government </a:t>
            </a:r>
            <a:r>
              <a:rPr lang="en-US" dirty="0" smtClean="0"/>
              <a:t>intelligence organizations</a:t>
            </a:r>
            <a:r>
              <a:rPr lang="en-US" dirty="0"/>
              <a:t>.</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Compromise recording</a:t>
            </a:r>
            <a:br>
              <a:rPr lang="en-US" b="1" dirty="0"/>
            </a:br>
            <a:r>
              <a:rPr lang="zh-CN" altLang="en-US" b="1" dirty="0"/>
              <a:t>（危害记录）</a:t>
            </a:r>
            <a:endParaRPr lang="zh-CN" altLang="en-US" b="1" dirty="0"/>
          </a:p>
        </p:txBody>
      </p:sp>
      <p:sp>
        <p:nvSpPr>
          <p:cNvPr id="3" name="Content Placeholder 2"/>
          <p:cNvSpPr>
            <a:spLocks noGrp="1"/>
          </p:cNvSpPr>
          <p:nvPr>
            <p:ph idx="1"/>
          </p:nvPr>
        </p:nvSpPr>
        <p:spPr/>
        <p:txBody>
          <a:bodyPr>
            <a:normAutofit fontScale="92500" lnSpcReduction="10000"/>
          </a:bodyPr>
          <a:lstStyle/>
          <a:p>
            <a:r>
              <a:rPr lang="en-US" dirty="0" smtClean="0"/>
              <a:t>This </a:t>
            </a:r>
            <a:r>
              <a:rPr lang="en-US" dirty="0"/>
              <a:t>principle states that </a:t>
            </a:r>
            <a:r>
              <a:rPr lang="en-US" dirty="0" smtClean="0"/>
              <a:t>sometimes it </a:t>
            </a:r>
            <a:r>
              <a:rPr lang="en-US" dirty="0"/>
              <a:t>is more desirable to </a:t>
            </a:r>
            <a:r>
              <a:rPr lang="en-US" b="1" dirty="0"/>
              <a:t>record the details</a:t>
            </a:r>
            <a:r>
              <a:rPr lang="en-US" dirty="0"/>
              <a:t> of an intrusion than </a:t>
            </a:r>
            <a:r>
              <a:rPr lang="en-US" dirty="0" smtClean="0"/>
              <a:t>to adopt </a:t>
            </a:r>
            <a:r>
              <a:rPr lang="en-US" dirty="0"/>
              <a:t>more sophisticated measures to prevent it. </a:t>
            </a:r>
            <a:endParaRPr lang="en-US" dirty="0" smtClean="0"/>
          </a:p>
          <a:p>
            <a:pPr lvl="1"/>
            <a:r>
              <a:rPr lang="en-US" dirty="0" smtClean="0"/>
              <a:t>Internet-connected surveillance </a:t>
            </a:r>
            <a:r>
              <a:rPr lang="en-US" dirty="0"/>
              <a:t>cameras are a typical example of an effective </a:t>
            </a:r>
            <a:r>
              <a:rPr lang="en-US" dirty="0" smtClean="0"/>
              <a:t>compromise record </a:t>
            </a:r>
            <a:r>
              <a:rPr lang="en-US" dirty="0"/>
              <a:t>system that can be deployed to protect a building in lieu </a:t>
            </a:r>
            <a:r>
              <a:rPr lang="en-US" dirty="0" smtClean="0"/>
              <a:t>of reinforcing </a:t>
            </a:r>
            <a:r>
              <a:rPr lang="en-US" dirty="0"/>
              <a:t>doors and windows. </a:t>
            </a:r>
            <a:endParaRPr lang="en-US" dirty="0" smtClean="0"/>
          </a:p>
          <a:p>
            <a:pPr lvl="1"/>
            <a:r>
              <a:rPr lang="en-US" dirty="0" smtClean="0"/>
              <a:t>The </a:t>
            </a:r>
            <a:r>
              <a:rPr lang="en-US" dirty="0"/>
              <a:t>servers in an office network </a:t>
            </a:r>
            <a:r>
              <a:rPr lang="en-US" dirty="0" smtClean="0"/>
              <a:t>may maintain </a:t>
            </a:r>
            <a:r>
              <a:rPr lang="en-US" dirty="0"/>
              <a:t>logs for all accesses to files, all emails sent and </a:t>
            </a:r>
            <a:r>
              <a:rPr lang="en-US" dirty="0" smtClean="0"/>
              <a:t>received, and </a:t>
            </a:r>
            <a:r>
              <a:rPr lang="en-US" dirty="0"/>
              <a:t>all web browsing sessions.</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p:txBody>
          <a:bodyPr/>
          <a:lstStyle/>
          <a:p>
            <a:pPr eaLnBrk="1" hangingPunct="1"/>
            <a:r>
              <a:rPr lang="en-US" dirty="0" smtClean="0"/>
              <a:t>Topic: Access Control</a:t>
            </a:r>
            <a:endParaRPr lang="en-US" dirty="0" smtClean="0"/>
          </a:p>
        </p:txBody>
      </p:sp>
      <p:sp>
        <p:nvSpPr>
          <p:cNvPr id="14339" name="Rectangle 2"/>
          <p:cNvSpPr>
            <a:spLocks noGrp="1" noChangeArrowheads="1"/>
          </p:cNvSpPr>
          <p:nvPr>
            <p:ph sz="half" idx="1"/>
          </p:nvPr>
        </p:nvSpPr>
        <p:spPr/>
        <p:txBody>
          <a:bodyPr/>
          <a:lstStyle/>
          <a:p>
            <a:pPr eaLnBrk="1" hangingPunct="1"/>
            <a:r>
              <a:rPr lang="en-US" smtClean="0"/>
              <a:t>Users and groups</a:t>
            </a:r>
            <a:endParaRPr lang="en-US" smtClean="0"/>
          </a:p>
          <a:p>
            <a:pPr eaLnBrk="1" hangingPunct="1"/>
            <a:r>
              <a:rPr lang="en-US" smtClean="0"/>
              <a:t>Authentication</a:t>
            </a:r>
            <a:endParaRPr lang="en-US" smtClean="0"/>
          </a:p>
          <a:p>
            <a:pPr eaLnBrk="1" hangingPunct="1"/>
            <a:r>
              <a:rPr lang="en-US" smtClean="0"/>
              <a:t>Passwords</a:t>
            </a:r>
            <a:endParaRPr lang="en-US" smtClean="0"/>
          </a:p>
          <a:p>
            <a:pPr eaLnBrk="1" hangingPunct="1"/>
            <a:r>
              <a:rPr lang="en-US" smtClean="0"/>
              <a:t>File protection</a:t>
            </a:r>
            <a:endParaRPr lang="en-US" smtClean="0"/>
          </a:p>
          <a:p>
            <a:pPr eaLnBrk="1" hangingPunct="1"/>
            <a:r>
              <a:rPr lang="en-US" smtClean="0"/>
              <a:t>Access control lists</a:t>
            </a:r>
            <a:endParaRPr lang="en-US" smtClean="0"/>
          </a:p>
        </p:txBody>
      </p:sp>
      <p:sp>
        <p:nvSpPr>
          <p:cNvPr id="18" name="Content Placeholder 17"/>
          <p:cNvSpPr>
            <a:spLocks noGrp="1"/>
          </p:cNvSpPr>
          <p:nvPr>
            <p:ph sz="half" idx="2"/>
          </p:nvPr>
        </p:nvSpPr>
        <p:spPr/>
        <p:txBody>
          <a:bodyPr rtlCol="0">
            <a:normAutofit/>
          </a:bodyPr>
          <a:lstStyle/>
          <a:p>
            <a:pPr marL="300355" indent="-300355" eaLnBrk="1" fontAlgn="auto" hangingPunct="1">
              <a:spcAft>
                <a:spcPts val="0"/>
              </a:spcAft>
              <a:buFont typeface="Arial" panose="020B0604020202020204" pitchFamily="34" charset="0"/>
              <a:buChar char="•"/>
              <a:tabLst>
                <a:tab pos="25400" algn="l"/>
                <a:tab pos="482600" algn="l"/>
                <a:tab pos="939800" algn="l"/>
                <a:tab pos="1397000" algn="l"/>
                <a:tab pos="1854200" algn="l"/>
                <a:tab pos="2311400" algn="l"/>
                <a:tab pos="2768600" algn="l"/>
              </a:tabLst>
              <a:defRPr/>
            </a:pPr>
            <a:r>
              <a:rPr lang="en-US" dirty="0" smtClean="0">
                <a:solidFill>
                  <a:schemeClr val="accent6"/>
                </a:solidFill>
              </a:rPr>
              <a:t>Which users can read/write which files?</a:t>
            </a:r>
            <a:endParaRPr lang="en-US" dirty="0" smtClean="0">
              <a:solidFill>
                <a:schemeClr val="accent6"/>
              </a:solidFill>
            </a:endParaRPr>
          </a:p>
          <a:p>
            <a:pPr marL="300355" indent="-300355" eaLnBrk="1" fontAlgn="auto" hangingPunct="1">
              <a:spcAft>
                <a:spcPts val="0"/>
              </a:spcAft>
              <a:buFont typeface="Arial" panose="020B0604020202020204" pitchFamily="34" charset="0"/>
              <a:buChar char="•"/>
              <a:tabLst>
                <a:tab pos="25400" algn="l"/>
                <a:tab pos="482600" algn="l"/>
                <a:tab pos="939800" algn="l"/>
                <a:tab pos="1397000" algn="l"/>
                <a:tab pos="1854200" algn="l"/>
                <a:tab pos="2311400" algn="l"/>
                <a:tab pos="2768600" algn="l"/>
              </a:tabLst>
              <a:defRPr/>
            </a:pPr>
            <a:r>
              <a:rPr lang="en-US" dirty="0" smtClean="0">
                <a:solidFill>
                  <a:schemeClr val="accent6"/>
                </a:solidFill>
              </a:rPr>
              <a:t>Are my files really safe?</a:t>
            </a:r>
            <a:endParaRPr lang="en-US" dirty="0" smtClean="0">
              <a:solidFill>
                <a:schemeClr val="accent6"/>
              </a:solidFill>
            </a:endParaRPr>
          </a:p>
          <a:p>
            <a:pPr marL="300355" indent="-300355" eaLnBrk="1" fontAlgn="auto" hangingPunct="1">
              <a:spcAft>
                <a:spcPts val="0"/>
              </a:spcAft>
              <a:buFont typeface="Arial" panose="020B0604020202020204" pitchFamily="34" charset="0"/>
              <a:buChar char="•"/>
              <a:tabLst>
                <a:tab pos="25400" algn="l"/>
                <a:tab pos="482600" algn="l"/>
                <a:tab pos="939800" algn="l"/>
                <a:tab pos="1397000" algn="l"/>
                <a:tab pos="1854200" algn="l"/>
                <a:tab pos="2311400" algn="l"/>
                <a:tab pos="2768600" algn="l"/>
              </a:tabLst>
              <a:defRPr/>
            </a:pPr>
            <a:r>
              <a:rPr lang="en-US" dirty="0" smtClean="0">
                <a:solidFill>
                  <a:schemeClr val="accent6"/>
                </a:solidFill>
              </a:rPr>
              <a:t>What does it mean to be root?</a:t>
            </a:r>
            <a:endParaRPr lang="en-US" dirty="0" smtClean="0">
              <a:solidFill>
                <a:schemeClr val="accent6"/>
              </a:solidFill>
            </a:endParaRPr>
          </a:p>
          <a:p>
            <a:pPr marL="300355" indent="-300355" eaLnBrk="1" fontAlgn="auto" hangingPunct="1">
              <a:spcAft>
                <a:spcPts val="0"/>
              </a:spcAft>
              <a:buFont typeface="Arial" panose="020B0604020202020204" pitchFamily="34" charset="0"/>
              <a:buChar char="•"/>
              <a:tabLst>
                <a:tab pos="25400" algn="l"/>
                <a:tab pos="482600" algn="l"/>
                <a:tab pos="939800" algn="l"/>
                <a:tab pos="1397000" algn="l"/>
                <a:tab pos="1854200" algn="l"/>
                <a:tab pos="2311400" algn="l"/>
                <a:tab pos="2768600" algn="l"/>
              </a:tabLst>
              <a:defRPr/>
            </a:pPr>
            <a:r>
              <a:rPr lang="en-US" dirty="0" smtClean="0">
                <a:solidFill>
                  <a:schemeClr val="accent6"/>
                </a:solidFill>
              </a:rPr>
              <a:t>What do we really want to control?</a:t>
            </a:r>
            <a:endParaRPr lang="en-US" dirty="0" smtClean="0">
              <a:solidFill>
                <a:schemeClr val="accent6"/>
              </a:solidFill>
            </a:endParaRPr>
          </a:p>
          <a:p>
            <a:pPr eaLnBrk="1" fontAlgn="auto" hangingPunct="1">
              <a:spcAft>
                <a:spcPts val="0"/>
              </a:spcAft>
              <a:buFont typeface="Arial" panose="020B0604020202020204" pitchFamily="34" charset="0"/>
              <a:buChar char="•"/>
              <a:defRPr/>
            </a:pPr>
            <a:endParaRPr lang="en-US" dirty="0" smtClean="0">
              <a:solidFill>
                <a:schemeClr val="accent6"/>
              </a:solidFill>
            </a:endParaRPr>
          </a:p>
        </p:txBody>
      </p:sp>
      <p:sp>
        <p:nvSpPr>
          <p:cNvPr id="2" name="Date Placeholder 3"/>
          <p:cNvSpPr>
            <a:spLocks noGrp="1"/>
          </p:cNvSpPr>
          <p:nvPr>
            <p:ph type="dt" sz="half" idx="4294967295"/>
          </p:nvPr>
        </p:nvSpPr>
        <p:spPr>
          <a:xfrm>
            <a:off x="457200" y="6356350"/>
            <a:ext cx="2133600" cy="365125"/>
          </a:xfrm>
          <a:prstGeom prst="rect">
            <a:avLst/>
          </a:prstGeom>
        </p:spPr>
        <p:txBody>
          <a:bodyPr/>
          <a:lstStyle/>
          <a:p>
            <a:pPr>
              <a:defRPr/>
            </a:pPr>
            <a:fld id="{A5A0D3BF-7BB2-46A4-BEB4-6F8DCC2894BB}" type="datetime1">
              <a:rPr lang="en-US"/>
            </a:fld>
            <a:endParaRPr lang="en-US"/>
          </a:p>
        </p:txBody>
      </p:sp>
      <p:sp>
        <p:nvSpPr>
          <p:cNvPr id="3" name="Footer Placeholder 4"/>
          <p:cNvSpPr>
            <a:spLocks noGrp="1"/>
          </p:cNvSpPr>
          <p:nvPr>
            <p:ph type="ftr" sz="quarter" idx="4294967295"/>
          </p:nvPr>
        </p:nvSpPr>
        <p:spPr>
          <a:xfrm>
            <a:off x="3124200" y="6356350"/>
            <a:ext cx="2895600" cy="365125"/>
          </a:xfrm>
          <a:prstGeom prst="rect">
            <a:avLst/>
          </a:prstGeom>
        </p:spPr>
        <p:txBody>
          <a:bodyPr/>
          <a:lstStyle/>
          <a:p>
            <a:pPr>
              <a:defRPr/>
            </a:pPr>
            <a:r>
              <a:rPr lang="en-US"/>
              <a:t>Introduction</a:t>
            </a:r>
            <a:endParaRPr lang="en-US"/>
          </a:p>
        </p:txBody>
      </p:sp>
      <p:sp>
        <p:nvSpPr>
          <p:cNvPr id="9220" name="Slide Number Placeholder 5"/>
          <p:cNvSpPr>
            <a:spLocks noGrp="1"/>
          </p:cNvSpPr>
          <p:nvPr>
            <p:ph type="sldNum" sz="quarter" idx="12"/>
          </p:nvPr>
        </p:nvSpPr>
        <p:spPr/>
        <p:txBody>
          <a:bodyPr/>
          <a:lstStyle/>
          <a:p>
            <a:pPr>
              <a:defRPr/>
            </a:pPr>
            <a:fld id="{06BC5CBD-5A84-4344-8A19-DEFA5D14767D}" type="slidenum">
              <a:rPr lang="en-US"/>
            </a:fld>
            <a:endParaRPr lang="en-US"/>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 Matrices</a:t>
            </a:r>
            <a:endParaRPr lang="en-US" dirty="0"/>
          </a:p>
        </p:txBody>
      </p:sp>
      <p:sp>
        <p:nvSpPr>
          <p:cNvPr id="3" name="Content Placeholder 2"/>
          <p:cNvSpPr>
            <a:spLocks noGrp="1"/>
          </p:cNvSpPr>
          <p:nvPr>
            <p:ph idx="1"/>
          </p:nvPr>
        </p:nvSpPr>
        <p:spPr>
          <a:xfrm>
            <a:off x="457200" y="1600200"/>
            <a:ext cx="8229600" cy="4724400"/>
          </a:xfrm>
        </p:spPr>
        <p:txBody>
          <a:bodyPr>
            <a:normAutofit fontScale="85000" lnSpcReduction="10000"/>
          </a:bodyPr>
          <a:lstStyle/>
          <a:p>
            <a:r>
              <a:rPr lang="en-US" b="1" dirty="0" smtClean="0"/>
              <a:t>A table </a:t>
            </a:r>
            <a:r>
              <a:rPr lang="en-US" b="1" dirty="0"/>
              <a:t>that defines permissions</a:t>
            </a:r>
            <a:r>
              <a:rPr lang="en-US" dirty="0"/>
              <a:t>. </a:t>
            </a:r>
            <a:endParaRPr lang="en-US" dirty="0" smtClean="0"/>
          </a:p>
          <a:p>
            <a:pPr lvl="1"/>
            <a:r>
              <a:rPr lang="en-US" dirty="0" smtClean="0"/>
              <a:t>Each </a:t>
            </a:r>
            <a:r>
              <a:rPr lang="en-US" dirty="0"/>
              <a:t>row of this </a:t>
            </a:r>
            <a:r>
              <a:rPr lang="en-US" dirty="0" smtClean="0"/>
              <a:t>table is </a:t>
            </a:r>
            <a:r>
              <a:rPr lang="en-US" dirty="0"/>
              <a:t>associated with a </a:t>
            </a:r>
            <a:r>
              <a:rPr lang="en-US" b="1" dirty="0"/>
              <a:t>subject, </a:t>
            </a:r>
            <a:r>
              <a:rPr lang="en-US" dirty="0"/>
              <a:t>which is a user, group, or system that </a:t>
            </a:r>
            <a:r>
              <a:rPr lang="en-US" dirty="0" smtClean="0"/>
              <a:t>can</a:t>
            </a:r>
            <a:r>
              <a:rPr lang="en-US" b="1" dirty="0" smtClean="0"/>
              <a:t> </a:t>
            </a:r>
            <a:r>
              <a:rPr lang="en-US" dirty="0" smtClean="0"/>
              <a:t>perform </a:t>
            </a:r>
            <a:r>
              <a:rPr lang="en-US" dirty="0"/>
              <a:t>actions. </a:t>
            </a:r>
            <a:endParaRPr lang="en-US" dirty="0" smtClean="0"/>
          </a:p>
          <a:p>
            <a:pPr lvl="1"/>
            <a:r>
              <a:rPr lang="en-US" dirty="0" smtClean="0"/>
              <a:t>Each </a:t>
            </a:r>
            <a:r>
              <a:rPr lang="en-US" dirty="0"/>
              <a:t>column of the table is associated with an </a:t>
            </a:r>
            <a:r>
              <a:rPr lang="en-US" b="1" dirty="0" smtClean="0"/>
              <a:t>object, </a:t>
            </a:r>
            <a:r>
              <a:rPr lang="en-US" dirty="0" smtClean="0"/>
              <a:t>which </a:t>
            </a:r>
            <a:r>
              <a:rPr lang="en-US" dirty="0"/>
              <a:t>is a file, directory, document, device, resource, or any other </a:t>
            </a:r>
            <a:r>
              <a:rPr lang="en-US" dirty="0" smtClean="0"/>
              <a:t>entity for </a:t>
            </a:r>
            <a:r>
              <a:rPr lang="en-US" dirty="0"/>
              <a:t>which we want to define access rights. </a:t>
            </a:r>
            <a:endParaRPr lang="en-US" dirty="0" smtClean="0"/>
          </a:p>
          <a:p>
            <a:pPr lvl="1"/>
            <a:r>
              <a:rPr lang="en-US" dirty="0" smtClean="0"/>
              <a:t>Each </a:t>
            </a:r>
            <a:r>
              <a:rPr lang="en-US" dirty="0"/>
              <a:t>cell of the table is </a:t>
            </a:r>
            <a:r>
              <a:rPr lang="en-US" dirty="0" smtClean="0"/>
              <a:t>then filled </a:t>
            </a:r>
            <a:r>
              <a:rPr lang="en-US" dirty="0"/>
              <a:t>with the access rights for the associated combination of subject </a:t>
            </a:r>
            <a:r>
              <a:rPr lang="en-US" dirty="0" smtClean="0"/>
              <a:t>and object</a:t>
            </a:r>
            <a:r>
              <a:rPr lang="en-US" dirty="0"/>
              <a:t>. </a:t>
            </a:r>
            <a:endParaRPr lang="en-US" dirty="0" smtClean="0"/>
          </a:p>
          <a:p>
            <a:pPr lvl="1"/>
            <a:r>
              <a:rPr lang="en-US" dirty="0" smtClean="0"/>
              <a:t>Access </a:t>
            </a:r>
            <a:r>
              <a:rPr lang="en-US" dirty="0"/>
              <a:t>rights can include actions such as reading, writing, </a:t>
            </a:r>
            <a:r>
              <a:rPr lang="en-US" dirty="0" smtClean="0"/>
              <a:t>copying, executing</a:t>
            </a:r>
            <a:r>
              <a:rPr lang="en-US" dirty="0"/>
              <a:t>, deleting, and annotating. </a:t>
            </a:r>
            <a:endParaRPr lang="en-US" dirty="0" smtClean="0"/>
          </a:p>
          <a:p>
            <a:pPr lvl="1"/>
            <a:r>
              <a:rPr lang="en-US" dirty="0" smtClean="0"/>
              <a:t>An </a:t>
            </a:r>
            <a:r>
              <a:rPr lang="en-US" dirty="0"/>
              <a:t>empty cell means that no </a:t>
            </a:r>
            <a:r>
              <a:rPr lang="en-US" dirty="0" smtClean="0"/>
              <a:t>access rights </a:t>
            </a:r>
            <a:r>
              <a:rPr lang="en-US" dirty="0"/>
              <a:t>are granted.</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Access Control Matrix</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pic>
        <p:nvPicPr>
          <p:cNvPr id="53250" name="Picture 2"/>
          <p:cNvPicPr>
            <a:picLocks noChangeAspect="1" noChangeArrowheads="1"/>
          </p:cNvPicPr>
          <p:nvPr/>
        </p:nvPicPr>
        <p:blipFill>
          <a:blip r:embed="rId1" cstate="print"/>
          <a:srcRect/>
          <a:stretch>
            <a:fillRect/>
          </a:stretch>
        </p:blipFill>
        <p:spPr bwMode="auto">
          <a:xfrm>
            <a:off x="152400" y="2311910"/>
            <a:ext cx="8839200" cy="2183890"/>
          </a:xfrm>
          <a:prstGeom prst="rect">
            <a:avLst/>
          </a:prstGeom>
          <a:noFill/>
          <a:ln w="9525">
            <a:noFill/>
            <a:miter lim="800000"/>
            <a:headEnd/>
            <a:tailEnd/>
          </a:ln>
        </p:spPr>
      </p:pic>
      <p:sp>
        <p:nvSpPr>
          <p:cNvPr id="5" name="TextBox 4"/>
          <p:cNvSpPr txBox="1"/>
          <p:nvPr/>
        </p:nvSpPr>
        <p:spPr>
          <a:xfrm>
            <a:off x="838200" y="4737318"/>
            <a:ext cx="7620000" cy="1815882"/>
          </a:xfrm>
          <a:prstGeom prst="rect">
            <a:avLst/>
          </a:prstGeom>
          <a:noFill/>
        </p:spPr>
        <p:txBody>
          <a:bodyPr wrap="square" rtlCol="0">
            <a:spAutoFit/>
          </a:bodyPr>
          <a:lstStyle/>
          <a:p>
            <a:r>
              <a:rPr lang="en-US" altLang="zh-CN" sz="2800" dirty="0" smtClean="0"/>
              <a:t>This table lists read, write, and execution (exec) access rights for each of four fictional users with respect to one file, /etc/</a:t>
            </a:r>
            <a:r>
              <a:rPr lang="en-US" altLang="zh-CN" sz="2800" dirty="0" err="1" smtClean="0"/>
              <a:t>passwd</a:t>
            </a:r>
            <a:r>
              <a:rPr lang="en-US" altLang="zh-CN" sz="2800" dirty="0" smtClean="0"/>
              <a:t>, and three directories. </a:t>
            </a:r>
            <a:endParaRPr lang="zh-CN" altLang="en-US" sz="28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 Lists</a:t>
            </a:r>
            <a:endParaRPr lang="en-US" dirty="0"/>
          </a:p>
        </p:txBody>
      </p:sp>
      <p:sp>
        <p:nvSpPr>
          <p:cNvPr id="3" name="Content Placeholder 2"/>
          <p:cNvSpPr>
            <a:spLocks noGrp="1"/>
          </p:cNvSpPr>
          <p:nvPr>
            <p:ph idx="1"/>
          </p:nvPr>
        </p:nvSpPr>
        <p:spPr>
          <a:xfrm>
            <a:off x="457200" y="1371600"/>
            <a:ext cx="8229600" cy="4525963"/>
          </a:xfrm>
        </p:spPr>
        <p:txBody>
          <a:bodyPr>
            <a:normAutofit/>
          </a:bodyPr>
          <a:lstStyle/>
          <a:p>
            <a:r>
              <a:rPr lang="en-US" sz="2800" dirty="0"/>
              <a:t>It defines, for each object, o, a list, L, called </a:t>
            </a:r>
            <a:r>
              <a:rPr lang="en-US" sz="2800" dirty="0" err="1"/>
              <a:t>o’s</a:t>
            </a:r>
            <a:r>
              <a:rPr lang="en-US" sz="2800" dirty="0"/>
              <a:t> access control list, </a:t>
            </a:r>
            <a:r>
              <a:rPr lang="en-US" sz="2800" dirty="0" smtClean="0"/>
              <a:t>which enumerates </a:t>
            </a:r>
            <a:r>
              <a:rPr lang="en-US" sz="2800" dirty="0"/>
              <a:t>all the subjects that have access rights for o and, for each </a:t>
            </a:r>
            <a:r>
              <a:rPr lang="en-US" sz="2800" dirty="0" smtClean="0"/>
              <a:t>such subject</a:t>
            </a:r>
            <a:r>
              <a:rPr lang="en-US" sz="2800" dirty="0"/>
              <a:t>, s, gives the access rights that s has for object o.</a:t>
            </a:r>
            <a:endParaRPr lang="en-US" sz="2800"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sp>
        <p:nvSpPr>
          <p:cNvPr id="5" name="Rectangle 4"/>
          <p:cNvSpPr/>
          <p:nvPr/>
        </p:nvSpPr>
        <p:spPr>
          <a:xfrm>
            <a:off x="1371600" y="3657600"/>
            <a:ext cx="1600200" cy="557134"/>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6" name="Rectangle 5"/>
          <p:cNvSpPr/>
          <p:nvPr/>
        </p:nvSpPr>
        <p:spPr>
          <a:xfrm>
            <a:off x="3276600" y="3657600"/>
            <a:ext cx="1447800" cy="557134"/>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7" name="Rectangle 6"/>
          <p:cNvSpPr/>
          <p:nvPr/>
        </p:nvSpPr>
        <p:spPr>
          <a:xfrm>
            <a:off x="5029200" y="3657600"/>
            <a:ext cx="1447800" cy="557134"/>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8" name="Rectangle 7"/>
          <p:cNvSpPr/>
          <p:nvPr/>
        </p:nvSpPr>
        <p:spPr>
          <a:xfrm>
            <a:off x="6705600" y="3657600"/>
            <a:ext cx="1447800" cy="557134"/>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9" name="TextBox 8"/>
          <p:cNvSpPr txBox="1"/>
          <p:nvPr/>
        </p:nvSpPr>
        <p:spPr>
          <a:xfrm>
            <a:off x="1371600" y="3745468"/>
            <a:ext cx="1536073" cy="369332"/>
          </a:xfrm>
          <a:prstGeom prst="rect">
            <a:avLst/>
          </a:prstGeom>
          <a:noFill/>
        </p:spPr>
        <p:txBody>
          <a:bodyPr wrap="none" rtlCol="0">
            <a:spAutoFit/>
          </a:bodyPr>
          <a:lstStyle/>
          <a:p>
            <a:r>
              <a:rPr lang="en-US" dirty="0" smtClean="0">
                <a:latin typeface="Palatino"/>
                <a:cs typeface="Palatino"/>
              </a:rPr>
              <a:t>/etc/</a:t>
            </a:r>
            <a:r>
              <a:rPr lang="en-US" dirty="0" err="1" smtClean="0">
                <a:latin typeface="Palatino"/>
                <a:cs typeface="Palatino"/>
              </a:rPr>
              <a:t>passwd</a:t>
            </a:r>
            <a:endParaRPr lang="en-US" dirty="0">
              <a:latin typeface="Palatino"/>
              <a:cs typeface="Palatino"/>
            </a:endParaRPr>
          </a:p>
        </p:txBody>
      </p:sp>
      <p:sp>
        <p:nvSpPr>
          <p:cNvPr id="10" name="TextBox 9"/>
          <p:cNvSpPr txBox="1"/>
          <p:nvPr/>
        </p:nvSpPr>
        <p:spPr>
          <a:xfrm>
            <a:off x="3352800" y="3733800"/>
            <a:ext cx="1261734" cy="369332"/>
          </a:xfrm>
          <a:prstGeom prst="rect">
            <a:avLst/>
          </a:prstGeom>
          <a:noFill/>
        </p:spPr>
        <p:txBody>
          <a:bodyPr wrap="none" rtlCol="0">
            <a:spAutoFit/>
          </a:bodyPr>
          <a:lstStyle/>
          <a:p>
            <a:r>
              <a:rPr lang="en-US" dirty="0" smtClean="0">
                <a:latin typeface="Palatino"/>
                <a:cs typeface="Palatino"/>
              </a:rPr>
              <a:t>/</a:t>
            </a:r>
            <a:r>
              <a:rPr lang="en-US" dirty="0" err="1" smtClean="0">
                <a:latin typeface="Palatino"/>
                <a:cs typeface="Palatino"/>
              </a:rPr>
              <a:t>usr</a:t>
            </a:r>
            <a:r>
              <a:rPr lang="en-US" dirty="0" smtClean="0">
                <a:latin typeface="Palatino"/>
                <a:cs typeface="Palatino"/>
              </a:rPr>
              <a:t>/bin/</a:t>
            </a:r>
            <a:endParaRPr lang="en-US" dirty="0">
              <a:latin typeface="Palatino"/>
              <a:cs typeface="Palatino"/>
            </a:endParaRPr>
          </a:p>
        </p:txBody>
      </p:sp>
      <p:sp>
        <p:nvSpPr>
          <p:cNvPr id="11" name="TextBox 10"/>
          <p:cNvSpPr txBox="1"/>
          <p:nvPr/>
        </p:nvSpPr>
        <p:spPr>
          <a:xfrm>
            <a:off x="5105400" y="3733800"/>
            <a:ext cx="1236236" cy="369332"/>
          </a:xfrm>
          <a:prstGeom prst="rect">
            <a:avLst/>
          </a:prstGeom>
          <a:noFill/>
        </p:spPr>
        <p:txBody>
          <a:bodyPr wrap="none" rtlCol="0">
            <a:spAutoFit/>
          </a:bodyPr>
          <a:lstStyle/>
          <a:p>
            <a:r>
              <a:rPr lang="en-US" dirty="0" smtClean="0">
                <a:latin typeface="Palatino"/>
                <a:cs typeface="Palatino"/>
              </a:rPr>
              <a:t>/u/</a:t>
            </a:r>
            <a:r>
              <a:rPr lang="en-US" dirty="0" err="1" smtClean="0">
                <a:latin typeface="Palatino"/>
                <a:cs typeface="Palatino"/>
              </a:rPr>
              <a:t>roberto</a:t>
            </a:r>
            <a:r>
              <a:rPr lang="en-US" dirty="0" smtClean="0">
                <a:latin typeface="Palatino"/>
                <a:cs typeface="Palatino"/>
              </a:rPr>
              <a:t>/</a:t>
            </a:r>
            <a:endParaRPr lang="en-US" dirty="0">
              <a:latin typeface="Palatino"/>
              <a:cs typeface="Palatino"/>
            </a:endParaRPr>
          </a:p>
        </p:txBody>
      </p:sp>
      <p:sp>
        <p:nvSpPr>
          <p:cNvPr id="12" name="TextBox 11"/>
          <p:cNvSpPr txBox="1"/>
          <p:nvPr/>
        </p:nvSpPr>
        <p:spPr>
          <a:xfrm>
            <a:off x="6858000" y="3733800"/>
            <a:ext cx="941283" cy="369332"/>
          </a:xfrm>
          <a:prstGeom prst="rect">
            <a:avLst/>
          </a:prstGeom>
          <a:noFill/>
        </p:spPr>
        <p:txBody>
          <a:bodyPr wrap="none" rtlCol="0">
            <a:spAutoFit/>
          </a:bodyPr>
          <a:lstStyle/>
          <a:p>
            <a:r>
              <a:rPr lang="en-US" dirty="0" smtClean="0">
                <a:latin typeface="Palatino"/>
                <a:cs typeface="Palatino"/>
              </a:rPr>
              <a:t>/admin/</a:t>
            </a:r>
            <a:endParaRPr lang="en-US" dirty="0">
              <a:latin typeface="Palatino"/>
              <a:cs typeface="Palatino"/>
            </a:endParaRPr>
          </a:p>
        </p:txBody>
      </p:sp>
      <p:sp>
        <p:nvSpPr>
          <p:cNvPr id="13" name="Rectangle 12"/>
          <p:cNvSpPr/>
          <p:nvPr/>
        </p:nvSpPr>
        <p:spPr>
          <a:xfrm>
            <a:off x="6705600" y="4800600"/>
            <a:ext cx="1447800" cy="10668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14" name="TextBox 13"/>
          <p:cNvSpPr txBox="1"/>
          <p:nvPr/>
        </p:nvSpPr>
        <p:spPr>
          <a:xfrm>
            <a:off x="6705600" y="5029200"/>
            <a:ext cx="1302986" cy="646331"/>
          </a:xfrm>
          <a:prstGeom prst="rect">
            <a:avLst/>
          </a:prstGeom>
          <a:noFill/>
        </p:spPr>
        <p:txBody>
          <a:bodyPr wrap="none" rtlCol="0">
            <a:spAutoFit/>
          </a:bodyPr>
          <a:lstStyle/>
          <a:p>
            <a:r>
              <a:rPr lang="en-US" dirty="0" smtClean="0">
                <a:latin typeface="Palatino"/>
                <a:cs typeface="Palatino"/>
              </a:rPr>
              <a:t>root: </a:t>
            </a:r>
            <a:r>
              <a:rPr lang="en-US" dirty="0" err="1" smtClean="0">
                <a:latin typeface="Palatino"/>
                <a:cs typeface="Palatino"/>
              </a:rPr>
              <a:t>r,w,x</a:t>
            </a:r>
            <a:endParaRPr lang="en-US" dirty="0" smtClean="0">
              <a:latin typeface="Palatino"/>
              <a:cs typeface="Palatino"/>
            </a:endParaRPr>
          </a:p>
          <a:p>
            <a:r>
              <a:rPr lang="en-US" dirty="0" smtClean="0">
                <a:latin typeface="Palatino"/>
                <a:cs typeface="Palatino"/>
              </a:rPr>
              <a:t>backup: </a:t>
            </a:r>
            <a:r>
              <a:rPr lang="en-US" dirty="0" err="1" smtClean="0">
                <a:latin typeface="Palatino"/>
                <a:cs typeface="Palatino"/>
              </a:rPr>
              <a:t>r,x</a:t>
            </a:r>
            <a:endParaRPr lang="en-US" dirty="0">
              <a:latin typeface="Palatino"/>
              <a:cs typeface="Palatino"/>
            </a:endParaRPr>
          </a:p>
        </p:txBody>
      </p:sp>
      <p:sp>
        <p:nvSpPr>
          <p:cNvPr id="15" name="Rectangle 14"/>
          <p:cNvSpPr/>
          <p:nvPr/>
        </p:nvSpPr>
        <p:spPr>
          <a:xfrm>
            <a:off x="5029200" y="4800600"/>
            <a:ext cx="1447800" cy="13716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16" name="TextBox 15"/>
          <p:cNvSpPr txBox="1"/>
          <p:nvPr/>
        </p:nvSpPr>
        <p:spPr>
          <a:xfrm>
            <a:off x="5029200" y="5029200"/>
            <a:ext cx="1505669" cy="923330"/>
          </a:xfrm>
          <a:prstGeom prst="rect">
            <a:avLst/>
          </a:prstGeom>
          <a:noFill/>
        </p:spPr>
        <p:txBody>
          <a:bodyPr wrap="none" rtlCol="0">
            <a:spAutoFit/>
          </a:bodyPr>
          <a:lstStyle/>
          <a:p>
            <a:r>
              <a:rPr lang="en-US" dirty="0" smtClean="0">
                <a:latin typeface="Palatino"/>
                <a:cs typeface="Palatino"/>
              </a:rPr>
              <a:t>root: </a:t>
            </a:r>
            <a:r>
              <a:rPr lang="en-US" dirty="0" err="1" smtClean="0">
                <a:latin typeface="Palatino"/>
                <a:cs typeface="Palatino"/>
              </a:rPr>
              <a:t>r,w,x</a:t>
            </a:r>
            <a:endParaRPr lang="en-US" dirty="0" smtClean="0">
              <a:latin typeface="Palatino"/>
              <a:cs typeface="Palatino"/>
            </a:endParaRPr>
          </a:p>
          <a:p>
            <a:r>
              <a:rPr lang="en-US" dirty="0" err="1" smtClean="0">
                <a:latin typeface="Palatino"/>
                <a:cs typeface="Palatino"/>
              </a:rPr>
              <a:t>roberto</a:t>
            </a:r>
            <a:r>
              <a:rPr lang="en-US" dirty="0" smtClean="0">
                <a:latin typeface="Palatino"/>
                <a:cs typeface="Palatino"/>
              </a:rPr>
              <a:t>: </a:t>
            </a:r>
            <a:r>
              <a:rPr lang="en-US" dirty="0" err="1" smtClean="0">
                <a:latin typeface="Palatino"/>
                <a:cs typeface="Palatino"/>
              </a:rPr>
              <a:t>r,w,x</a:t>
            </a:r>
            <a:endParaRPr lang="en-US" dirty="0" smtClean="0">
              <a:latin typeface="Palatino"/>
              <a:cs typeface="Palatino"/>
            </a:endParaRPr>
          </a:p>
          <a:p>
            <a:r>
              <a:rPr lang="en-US" dirty="0" smtClean="0">
                <a:latin typeface="Palatino"/>
                <a:cs typeface="Palatino"/>
              </a:rPr>
              <a:t>backup: </a:t>
            </a:r>
            <a:r>
              <a:rPr lang="en-US" dirty="0" err="1" smtClean="0">
                <a:latin typeface="Palatino"/>
                <a:cs typeface="Palatino"/>
              </a:rPr>
              <a:t>r,x</a:t>
            </a:r>
            <a:endParaRPr lang="en-US" dirty="0">
              <a:latin typeface="Palatino"/>
              <a:cs typeface="Palatino"/>
            </a:endParaRPr>
          </a:p>
        </p:txBody>
      </p:sp>
      <p:sp>
        <p:nvSpPr>
          <p:cNvPr id="17" name="Rectangle 16"/>
          <p:cNvSpPr/>
          <p:nvPr/>
        </p:nvSpPr>
        <p:spPr>
          <a:xfrm>
            <a:off x="3276600" y="4800600"/>
            <a:ext cx="1447800" cy="16764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18" name="TextBox 17"/>
          <p:cNvSpPr txBox="1"/>
          <p:nvPr/>
        </p:nvSpPr>
        <p:spPr>
          <a:xfrm>
            <a:off x="3276600" y="5040868"/>
            <a:ext cx="1302986" cy="1200329"/>
          </a:xfrm>
          <a:prstGeom prst="rect">
            <a:avLst/>
          </a:prstGeom>
          <a:noFill/>
        </p:spPr>
        <p:txBody>
          <a:bodyPr wrap="none" rtlCol="0">
            <a:spAutoFit/>
          </a:bodyPr>
          <a:lstStyle/>
          <a:p>
            <a:r>
              <a:rPr lang="en-US" dirty="0" smtClean="0">
                <a:latin typeface="Palatino"/>
                <a:cs typeface="Palatino"/>
              </a:rPr>
              <a:t>root: </a:t>
            </a:r>
            <a:r>
              <a:rPr lang="en-US" dirty="0" err="1" smtClean="0">
                <a:latin typeface="Palatino"/>
                <a:cs typeface="Palatino"/>
              </a:rPr>
              <a:t>r,w,x</a:t>
            </a:r>
            <a:endParaRPr lang="en-US" dirty="0" smtClean="0">
              <a:latin typeface="Palatino"/>
              <a:cs typeface="Palatino"/>
            </a:endParaRPr>
          </a:p>
          <a:p>
            <a:r>
              <a:rPr lang="en-US" dirty="0" smtClean="0">
                <a:latin typeface="Palatino"/>
                <a:cs typeface="Palatino"/>
              </a:rPr>
              <a:t>mike: </a:t>
            </a:r>
            <a:r>
              <a:rPr lang="en-US" dirty="0" err="1" smtClean="0">
                <a:latin typeface="Palatino"/>
                <a:cs typeface="Palatino"/>
              </a:rPr>
              <a:t>r,x</a:t>
            </a:r>
            <a:endParaRPr lang="en-US" dirty="0" smtClean="0">
              <a:latin typeface="Palatino"/>
              <a:cs typeface="Palatino"/>
            </a:endParaRPr>
          </a:p>
          <a:p>
            <a:r>
              <a:rPr lang="en-US" dirty="0" err="1" smtClean="0">
                <a:latin typeface="Palatino"/>
                <a:cs typeface="Palatino"/>
              </a:rPr>
              <a:t>roberto</a:t>
            </a:r>
            <a:r>
              <a:rPr lang="en-US" dirty="0" smtClean="0">
                <a:latin typeface="Palatino"/>
                <a:cs typeface="Palatino"/>
              </a:rPr>
              <a:t>: </a:t>
            </a:r>
            <a:r>
              <a:rPr lang="en-US" dirty="0" err="1" smtClean="0">
                <a:latin typeface="Palatino"/>
                <a:cs typeface="Palatino"/>
              </a:rPr>
              <a:t>r,x</a:t>
            </a:r>
            <a:endParaRPr lang="en-US" dirty="0" smtClean="0">
              <a:latin typeface="Palatino"/>
              <a:cs typeface="Palatino"/>
            </a:endParaRPr>
          </a:p>
          <a:p>
            <a:r>
              <a:rPr lang="en-US" dirty="0" smtClean="0">
                <a:latin typeface="Palatino"/>
                <a:cs typeface="Palatino"/>
              </a:rPr>
              <a:t>backup: </a:t>
            </a:r>
            <a:r>
              <a:rPr lang="en-US" dirty="0" err="1" smtClean="0">
                <a:latin typeface="Palatino"/>
                <a:cs typeface="Palatino"/>
              </a:rPr>
              <a:t>r,x</a:t>
            </a:r>
            <a:endParaRPr lang="en-US" dirty="0">
              <a:latin typeface="Palatino"/>
              <a:cs typeface="Palatino"/>
            </a:endParaRPr>
          </a:p>
        </p:txBody>
      </p:sp>
      <p:sp>
        <p:nvSpPr>
          <p:cNvPr id="19" name="Rectangle 18"/>
          <p:cNvSpPr/>
          <p:nvPr/>
        </p:nvSpPr>
        <p:spPr>
          <a:xfrm>
            <a:off x="1447800" y="4800600"/>
            <a:ext cx="1447800" cy="16764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20" name="TextBox 19"/>
          <p:cNvSpPr txBox="1"/>
          <p:nvPr/>
        </p:nvSpPr>
        <p:spPr>
          <a:xfrm>
            <a:off x="1447800" y="5029200"/>
            <a:ext cx="1133644" cy="1200329"/>
          </a:xfrm>
          <a:prstGeom prst="rect">
            <a:avLst/>
          </a:prstGeom>
          <a:noFill/>
        </p:spPr>
        <p:txBody>
          <a:bodyPr wrap="none" rtlCol="0">
            <a:spAutoFit/>
          </a:bodyPr>
          <a:lstStyle/>
          <a:p>
            <a:r>
              <a:rPr lang="en-US" dirty="0" smtClean="0">
                <a:latin typeface="Palatino"/>
                <a:cs typeface="Palatino"/>
              </a:rPr>
              <a:t>root: </a:t>
            </a:r>
            <a:r>
              <a:rPr lang="en-US" dirty="0" err="1" smtClean="0">
                <a:latin typeface="Palatino"/>
                <a:cs typeface="Palatino"/>
              </a:rPr>
              <a:t>r,w</a:t>
            </a:r>
            <a:endParaRPr lang="en-US" dirty="0" smtClean="0">
              <a:latin typeface="Palatino"/>
              <a:cs typeface="Palatino"/>
            </a:endParaRPr>
          </a:p>
          <a:p>
            <a:r>
              <a:rPr lang="en-US" dirty="0" smtClean="0">
                <a:latin typeface="Palatino"/>
                <a:cs typeface="Palatino"/>
              </a:rPr>
              <a:t>mike: </a:t>
            </a:r>
            <a:r>
              <a:rPr lang="en-US" dirty="0" err="1" smtClean="0">
                <a:latin typeface="Palatino"/>
                <a:cs typeface="Palatino"/>
              </a:rPr>
              <a:t>r</a:t>
            </a:r>
            <a:endParaRPr lang="en-US" dirty="0" smtClean="0">
              <a:latin typeface="Palatino"/>
              <a:cs typeface="Palatino"/>
            </a:endParaRPr>
          </a:p>
          <a:p>
            <a:r>
              <a:rPr lang="en-US" dirty="0" err="1" smtClean="0">
                <a:latin typeface="Palatino"/>
                <a:cs typeface="Palatino"/>
              </a:rPr>
              <a:t>roberto</a:t>
            </a:r>
            <a:r>
              <a:rPr lang="en-US" dirty="0" smtClean="0">
                <a:latin typeface="Palatino"/>
                <a:cs typeface="Palatino"/>
              </a:rPr>
              <a:t>: r</a:t>
            </a:r>
            <a:endParaRPr lang="en-US" dirty="0" smtClean="0">
              <a:latin typeface="Palatino"/>
              <a:cs typeface="Palatino"/>
            </a:endParaRPr>
          </a:p>
          <a:p>
            <a:r>
              <a:rPr lang="en-US" dirty="0" smtClean="0">
                <a:latin typeface="Palatino"/>
                <a:cs typeface="Palatino"/>
              </a:rPr>
              <a:t>backup: </a:t>
            </a:r>
            <a:r>
              <a:rPr lang="en-US" dirty="0" err="1" smtClean="0">
                <a:latin typeface="Palatino"/>
                <a:cs typeface="Palatino"/>
              </a:rPr>
              <a:t>r</a:t>
            </a:r>
            <a:endParaRPr lang="en-US" dirty="0">
              <a:latin typeface="Palatino"/>
              <a:cs typeface="Palatino"/>
            </a:endParaRPr>
          </a:p>
        </p:txBody>
      </p:sp>
      <p:cxnSp>
        <p:nvCxnSpPr>
          <p:cNvPr id="21" name="Straight Arrow Connector 20"/>
          <p:cNvCxnSpPr>
            <a:stCxn id="8" idx="2"/>
            <a:endCxn id="13" idx="0"/>
          </p:cNvCxnSpPr>
          <p:nvPr/>
        </p:nvCxnSpPr>
        <p:spPr>
          <a:xfrm rot="5400000">
            <a:off x="7136567" y="4507667"/>
            <a:ext cx="585866"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2"/>
            <a:endCxn id="15" idx="0"/>
          </p:cNvCxnSpPr>
          <p:nvPr/>
        </p:nvCxnSpPr>
        <p:spPr>
          <a:xfrm rot="5400000">
            <a:off x="5460167" y="4507667"/>
            <a:ext cx="585866"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6" idx="2"/>
            <a:endCxn id="17" idx="0"/>
          </p:cNvCxnSpPr>
          <p:nvPr/>
        </p:nvCxnSpPr>
        <p:spPr>
          <a:xfrm rot="5400000">
            <a:off x="3707567" y="4507667"/>
            <a:ext cx="585866"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5" idx="2"/>
            <a:endCxn id="19" idx="0"/>
          </p:cNvCxnSpPr>
          <p:nvPr/>
        </p:nvCxnSpPr>
        <p:spPr>
          <a:xfrm rot="5400000">
            <a:off x="1878767" y="4507667"/>
            <a:ext cx="585866"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Capabilities</a:t>
            </a:r>
            <a:endParaRPr lang="en-US" dirty="0"/>
          </a:p>
        </p:txBody>
      </p:sp>
      <p:sp>
        <p:nvSpPr>
          <p:cNvPr id="3" name="Content Placeholder 2"/>
          <p:cNvSpPr>
            <a:spLocks noGrp="1"/>
          </p:cNvSpPr>
          <p:nvPr>
            <p:ph idx="1"/>
          </p:nvPr>
        </p:nvSpPr>
        <p:spPr>
          <a:xfrm>
            <a:off x="457200" y="1600200"/>
            <a:ext cx="4191000" cy="4525963"/>
          </a:xfrm>
        </p:spPr>
        <p:txBody>
          <a:bodyPr>
            <a:normAutofit fontScale="92500" lnSpcReduction="10000"/>
          </a:bodyPr>
          <a:lstStyle/>
          <a:p>
            <a:r>
              <a:rPr lang="en-US" dirty="0" smtClean="0"/>
              <a:t>Takes </a:t>
            </a:r>
            <a:r>
              <a:rPr lang="en-US" dirty="0"/>
              <a:t>a subject-centered </a:t>
            </a:r>
            <a:r>
              <a:rPr lang="en-US" dirty="0" smtClean="0"/>
              <a:t>approach to </a:t>
            </a:r>
            <a:r>
              <a:rPr lang="en-US" dirty="0"/>
              <a:t>access control. It defines, for each subject s, the list of the </a:t>
            </a:r>
            <a:r>
              <a:rPr lang="en-US" dirty="0" smtClean="0"/>
              <a:t>objects for </a:t>
            </a:r>
            <a:r>
              <a:rPr lang="en-US" dirty="0"/>
              <a:t>which s has nonempty access control rights, together with the </a:t>
            </a:r>
            <a:r>
              <a:rPr lang="en-US" dirty="0" smtClean="0"/>
              <a:t>specific rights </a:t>
            </a:r>
            <a:r>
              <a:rPr lang="en-US" dirty="0"/>
              <a:t>for each such object.</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grpSp>
        <p:nvGrpSpPr>
          <p:cNvPr id="5" name="Group 4"/>
          <p:cNvGrpSpPr/>
          <p:nvPr/>
        </p:nvGrpSpPr>
        <p:grpSpPr>
          <a:xfrm>
            <a:off x="4821766" y="1295400"/>
            <a:ext cx="4017433" cy="762000"/>
            <a:chOff x="914400" y="609600"/>
            <a:chExt cx="5562600" cy="762000"/>
          </a:xfrm>
        </p:grpSpPr>
        <p:sp>
          <p:nvSpPr>
            <p:cNvPr id="6" name="Rectangle 5"/>
            <p:cNvSpPr/>
            <p:nvPr/>
          </p:nvSpPr>
          <p:spPr>
            <a:xfrm>
              <a:off x="2438400" y="609600"/>
              <a:ext cx="4038600" cy="7620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7" name="Rectangle 6"/>
            <p:cNvSpPr/>
            <p:nvPr/>
          </p:nvSpPr>
          <p:spPr>
            <a:xfrm>
              <a:off x="914400" y="762000"/>
              <a:ext cx="838200" cy="4572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8" name="TextBox 7"/>
            <p:cNvSpPr txBox="1"/>
            <p:nvPr/>
          </p:nvSpPr>
          <p:spPr>
            <a:xfrm>
              <a:off x="2514600" y="609600"/>
              <a:ext cx="3596113" cy="646331"/>
            </a:xfrm>
            <a:prstGeom prst="rect">
              <a:avLst/>
            </a:prstGeom>
            <a:noFill/>
          </p:spPr>
          <p:txBody>
            <a:bodyPr wrap="none" rtlCol="0">
              <a:spAutoFit/>
            </a:bodyPr>
            <a:lstStyle/>
            <a:p>
              <a:r>
                <a:rPr lang="en-US" dirty="0" smtClean="0">
                  <a:latin typeface="Palatino"/>
                  <a:cs typeface="Palatino"/>
                </a:rPr>
                <a:t>/etc/</a:t>
              </a:r>
              <a:r>
                <a:rPr lang="en-US" dirty="0" err="1" smtClean="0">
                  <a:latin typeface="Palatino"/>
                  <a:cs typeface="Palatino"/>
                </a:rPr>
                <a:t>passwd</a:t>
              </a:r>
              <a:r>
                <a:rPr lang="en-US" dirty="0" smtClean="0">
                  <a:latin typeface="Palatino"/>
                  <a:cs typeface="Palatino"/>
                </a:rPr>
                <a:t>: </a:t>
              </a:r>
              <a:r>
                <a:rPr lang="en-US" dirty="0" err="1" smtClean="0">
                  <a:latin typeface="Palatino"/>
                  <a:cs typeface="Palatino"/>
                </a:rPr>
                <a:t>r,w,x</a:t>
              </a:r>
              <a:r>
                <a:rPr lang="en-US" dirty="0" smtClean="0">
                  <a:latin typeface="Palatino"/>
                  <a:cs typeface="Palatino"/>
                </a:rPr>
                <a:t>; /</a:t>
              </a:r>
              <a:r>
                <a:rPr lang="en-US" dirty="0" err="1" smtClean="0">
                  <a:latin typeface="Palatino"/>
                  <a:cs typeface="Palatino"/>
                </a:rPr>
                <a:t>usr</a:t>
              </a:r>
              <a:r>
                <a:rPr lang="en-US" dirty="0" smtClean="0">
                  <a:latin typeface="Palatino"/>
                  <a:cs typeface="Palatino"/>
                </a:rPr>
                <a:t>/bin: </a:t>
              </a:r>
              <a:r>
                <a:rPr lang="en-US" dirty="0" err="1" smtClean="0">
                  <a:latin typeface="Palatino"/>
                  <a:cs typeface="Palatino"/>
                </a:rPr>
                <a:t>r,w,x</a:t>
              </a:r>
              <a:r>
                <a:rPr lang="en-US" dirty="0" smtClean="0">
                  <a:latin typeface="Palatino"/>
                  <a:cs typeface="Palatino"/>
                </a:rPr>
                <a:t>; </a:t>
              </a:r>
              <a:endParaRPr lang="en-US" dirty="0" smtClean="0">
                <a:latin typeface="Palatino"/>
                <a:cs typeface="Palatino"/>
              </a:endParaRPr>
            </a:p>
            <a:p>
              <a:r>
                <a:rPr lang="en-US" dirty="0" smtClean="0">
                  <a:latin typeface="Palatino"/>
                  <a:cs typeface="Palatino"/>
                </a:rPr>
                <a:t>/u/</a:t>
              </a:r>
              <a:r>
                <a:rPr lang="en-US" dirty="0" err="1" smtClean="0">
                  <a:latin typeface="Palatino"/>
                  <a:cs typeface="Palatino"/>
                </a:rPr>
                <a:t>roberto</a:t>
              </a:r>
              <a:r>
                <a:rPr lang="en-US" dirty="0" smtClean="0">
                  <a:latin typeface="Palatino"/>
                  <a:cs typeface="Palatino"/>
                </a:rPr>
                <a:t>: </a:t>
              </a:r>
              <a:r>
                <a:rPr lang="en-US" dirty="0" err="1" smtClean="0">
                  <a:latin typeface="Palatino"/>
                  <a:cs typeface="Palatino"/>
                </a:rPr>
                <a:t>r,w,x</a:t>
              </a:r>
              <a:r>
                <a:rPr lang="en-US" dirty="0" smtClean="0">
                  <a:latin typeface="Palatino"/>
                  <a:cs typeface="Palatino"/>
                </a:rPr>
                <a:t>; /admin/: </a:t>
              </a:r>
              <a:r>
                <a:rPr lang="en-US" dirty="0" err="1" smtClean="0">
                  <a:latin typeface="Palatino"/>
                  <a:cs typeface="Palatino"/>
                </a:rPr>
                <a:t>r,w,x</a:t>
              </a:r>
              <a:endParaRPr lang="en-US" dirty="0">
                <a:latin typeface="Palatino"/>
                <a:cs typeface="Palatino"/>
              </a:endParaRPr>
            </a:p>
          </p:txBody>
        </p:sp>
        <p:sp>
          <p:nvSpPr>
            <p:cNvPr id="9" name="TextBox 8"/>
            <p:cNvSpPr txBox="1"/>
            <p:nvPr/>
          </p:nvSpPr>
          <p:spPr>
            <a:xfrm>
              <a:off x="990600" y="762000"/>
              <a:ext cx="599105" cy="369332"/>
            </a:xfrm>
            <a:prstGeom prst="rect">
              <a:avLst/>
            </a:prstGeom>
            <a:noFill/>
          </p:spPr>
          <p:txBody>
            <a:bodyPr wrap="none" rtlCol="0">
              <a:spAutoFit/>
            </a:bodyPr>
            <a:lstStyle/>
            <a:p>
              <a:r>
                <a:rPr lang="en-US" dirty="0" smtClean="0">
                  <a:latin typeface="Palatino"/>
                  <a:cs typeface="Palatino"/>
                </a:rPr>
                <a:t>root</a:t>
              </a:r>
              <a:endParaRPr lang="en-US" dirty="0">
                <a:latin typeface="Palatino"/>
                <a:cs typeface="Palatino"/>
              </a:endParaRPr>
            </a:p>
          </p:txBody>
        </p:sp>
        <p:cxnSp>
          <p:nvCxnSpPr>
            <p:cNvPr id="10" name="Straight Arrow Connector 9"/>
            <p:cNvCxnSpPr>
              <a:stCxn id="7" idx="3"/>
              <a:endCxn id="6" idx="1"/>
            </p:cNvCxnSpPr>
            <p:nvPr/>
          </p:nvCxnSpPr>
          <p:spPr>
            <a:xfrm>
              <a:off x="1752600" y="990600"/>
              <a:ext cx="685800"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4800600" y="3733800"/>
            <a:ext cx="3962400" cy="762000"/>
            <a:chOff x="914400" y="3657600"/>
            <a:chExt cx="5486400" cy="762000"/>
          </a:xfrm>
        </p:grpSpPr>
        <p:sp>
          <p:nvSpPr>
            <p:cNvPr id="12" name="Rectangle 11"/>
            <p:cNvSpPr/>
            <p:nvPr/>
          </p:nvSpPr>
          <p:spPr>
            <a:xfrm>
              <a:off x="2362200" y="3657600"/>
              <a:ext cx="4038600" cy="7620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13" name="Rectangle 12"/>
            <p:cNvSpPr/>
            <p:nvPr/>
          </p:nvSpPr>
          <p:spPr>
            <a:xfrm>
              <a:off x="914400" y="3810000"/>
              <a:ext cx="914400" cy="4572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14" name="TextBox 13"/>
            <p:cNvSpPr txBox="1"/>
            <p:nvPr/>
          </p:nvSpPr>
          <p:spPr>
            <a:xfrm>
              <a:off x="2514600" y="3657600"/>
              <a:ext cx="2775119" cy="646331"/>
            </a:xfrm>
            <a:prstGeom prst="rect">
              <a:avLst/>
            </a:prstGeom>
            <a:noFill/>
          </p:spPr>
          <p:txBody>
            <a:bodyPr wrap="none" rtlCol="0">
              <a:spAutoFit/>
            </a:bodyPr>
            <a:lstStyle/>
            <a:p>
              <a:r>
                <a:rPr lang="en-US" dirty="0" smtClean="0">
                  <a:latin typeface="Palatino"/>
                  <a:cs typeface="Palatino"/>
                </a:rPr>
                <a:t>/</a:t>
              </a:r>
              <a:r>
                <a:rPr lang="en-US" dirty="0" err="1" smtClean="0">
                  <a:latin typeface="Palatino"/>
                  <a:cs typeface="Palatino"/>
                </a:rPr>
                <a:t>usr/passwd</a:t>
              </a:r>
              <a:r>
                <a:rPr lang="en-US" dirty="0" smtClean="0">
                  <a:latin typeface="Palatino"/>
                  <a:cs typeface="Palatino"/>
                </a:rPr>
                <a:t>: </a:t>
              </a:r>
              <a:r>
                <a:rPr lang="en-US" dirty="0" err="1" smtClean="0">
                  <a:latin typeface="Palatino"/>
                  <a:cs typeface="Palatino"/>
                </a:rPr>
                <a:t>r</a:t>
              </a:r>
              <a:r>
                <a:rPr lang="en-US" dirty="0" smtClean="0">
                  <a:latin typeface="Palatino"/>
                  <a:cs typeface="Palatino"/>
                </a:rPr>
                <a:t>; /</a:t>
              </a:r>
              <a:r>
                <a:rPr lang="en-US" dirty="0" err="1" smtClean="0">
                  <a:latin typeface="Palatino"/>
                  <a:cs typeface="Palatino"/>
                </a:rPr>
                <a:t>usr</a:t>
              </a:r>
              <a:r>
                <a:rPr lang="en-US" dirty="0" smtClean="0">
                  <a:latin typeface="Palatino"/>
                  <a:cs typeface="Palatino"/>
                </a:rPr>
                <a:t>/bin: </a:t>
              </a:r>
              <a:r>
                <a:rPr lang="en-US" dirty="0" err="1" smtClean="0">
                  <a:latin typeface="Palatino"/>
                  <a:cs typeface="Palatino"/>
                </a:rPr>
                <a:t>r</a:t>
              </a:r>
              <a:r>
                <a:rPr lang="en-US" dirty="0" smtClean="0">
                  <a:latin typeface="Palatino"/>
                  <a:cs typeface="Palatino"/>
                </a:rPr>
                <a:t>;</a:t>
              </a:r>
              <a:endParaRPr lang="en-US" dirty="0" smtClean="0">
                <a:latin typeface="Palatino"/>
                <a:cs typeface="Palatino"/>
              </a:endParaRPr>
            </a:p>
            <a:p>
              <a:r>
                <a:rPr lang="en-US" dirty="0" smtClean="0">
                  <a:latin typeface="Palatino"/>
                  <a:cs typeface="Palatino"/>
                </a:rPr>
                <a:t>/u/</a:t>
              </a:r>
              <a:r>
                <a:rPr lang="en-US" dirty="0" err="1" smtClean="0">
                  <a:latin typeface="Palatino"/>
                  <a:cs typeface="Palatino"/>
                </a:rPr>
                <a:t>roberto</a:t>
              </a:r>
              <a:r>
                <a:rPr lang="en-US" dirty="0" smtClean="0">
                  <a:latin typeface="Palatino"/>
                  <a:cs typeface="Palatino"/>
                </a:rPr>
                <a:t>: </a:t>
              </a:r>
              <a:r>
                <a:rPr lang="en-US" dirty="0" err="1" smtClean="0">
                  <a:latin typeface="Palatino"/>
                  <a:cs typeface="Palatino"/>
                </a:rPr>
                <a:t>r,w,x</a:t>
              </a:r>
              <a:endParaRPr lang="en-US" dirty="0">
                <a:latin typeface="Palatino"/>
                <a:cs typeface="Palatino"/>
              </a:endParaRPr>
            </a:p>
          </p:txBody>
        </p:sp>
        <p:cxnSp>
          <p:nvCxnSpPr>
            <p:cNvPr id="15" name="Straight Arrow Connector 14"/>
            <p:cNvCxnSpPr>
              <a:stCxn id="13" idx="3"/>
              <a:endCxn id="12" idx="1"/>
            </p:cNvCxnSpPr>
            <p:nvPr/>
          </p:nvCxnSpPr>
          <p:spPr>
            <a:xfrm>
              <a:off x="1828800" y="4038600"/>
              <a:ext cx="533400"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914400" y="3810000"/>
              <a:ext cx="915635" cy="369332"/>
            </a:xfrm>
            <a:prstGeom prst="rect">
              <a:avLst/>
            </a:prstGeom>
            <a:noFill/>
          </p:spPr>
          <p:txBody>
            <a:bodyPr wrap="none" rtlCol="0">
              <a:spAutoFit/>
            </a:bodyPr>
            <a:lstStyle/>
            <a:p>
              <a:r>
                <a:rPr lang="en-US" dirty="0" err="1" smtClean="0">
                  <a:latin typeface="Palatino"/>
                  <a:cs typeface="Palatino"/>
                </a:rPr>
                <a:t>roberto</a:t>
              </a:r>
              <a:endParaRPr lang="en-US" dirty="0">
                <a:latin typeface="Palatino"/>
                <a:cs typeface="Palatino"/>
              </a:endParaRPr>
            </a:p>
          </p:txBody>
        </p:sp>
      </p:grpSp>
      <p:grpSp>
        <p:nvGrpSpPr>
          <p:cNvPr id="17" name="Group 16"/>
          <p:cNvGrpSpPr/>
          <p:nvPr/>
        </p:nvGrpSpPr>
        <p:grpSpPr>
          <a:xfrm>
            <a:off x="4800600" y="2667000"/>
            <a:ext cx="3962400" cy="457200"/>
            <a:chOff x="914400" y="2438400"/>
            <a:chExt cx="5486400" cy="457200"/>
          </a:xfrm>
        </p:grpSpPr>
        <p:sp>
          <p:nvSpPr>
            <p:cNvPr id="18" name="Rectangle 17"/>
            <p:cNvSpPr/>
            <p:nvPr/>
          </p:nvSpPr>
          <p:spPr>
            <a:xfrm>
              <a:off x="2362200" y="2438400"/>
              <a:ext cx="4038600" cy="4572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19" name="Rectangle 18"/>
            <p:cNvSpPr/>
            <p:nvPr/>
          </p:nvSpPr>
          <p:spPr>
            <a:xfrm>
              <a:off x="914400" y="2438400"/>
              <a:ext cx="838200" cy="4572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20" name="TextBox 19"/>
            <p:cNvSpPr txBox="1"/>
            <p:nvPr/>
          </p:nvSpPr>
          <p:spPr>
            <a:xfrm>
              <a:off x="2514600" y="2438400"/>
              <a:ext cx="3259313" cy="369332"/>
            </a:xfrm>
            <a:prstGeom prst="rect">
              <a:avLst/>
            </a:prstGeom>
            <a:noFill/>
          </p:spPr>
          <p:txBody>
            <a:bodyPr wrap="none" rtlCol="0">
              <a:spAutoFit/>
            </a:bodyPr>
            <a:lstStyle/>
            <a:p>
              <a:r>
                <a:rPr lang="en-US" dirty="0" smtClean="0">
                  <a:latin typeface="Palatino"/>
                  <a:cs typeface="Palatino"/>
                </a:rPr>
                <a:t>/</a:t>
              </a:r>
              <a:r>
                <a:rPr lang="en-US" dirty="0" err="1" smtClean="0">
                  <a:latin typeface="Palatino"/>
                  <a:cs typeface="Palatino"/>
                </a:rPr>
                <a:t>usr/passwd</a:t>
              </a:r>
              <a:r>
                <a:rPr lang="en-US" dirty="0" smtClean="0">
                  <a:latin typeface="Palatino"/>
                  <a:cs typeface="Palatino"/>
                </a:rPr>
                <a:t>: </a:t>
              </a:r>
              <a:r>
                <a:rPr lang="en-US" dirty="0" err="1" smtClean="0">
                  <a:latin typeface="Palatino"/>
                  <a:cs typeface="Palatino"/>
                </a:rPr>
                <a:t>r</a:t>
              </a:r>
              <a:r>
                <a:rPr lang="en-US" dirty="0" smtClean="0">
                  <a:latin typeface="Palatino"/>
                  <a:cs typeface="Palatino"/>
                </a:rPr>
                <a:t>; /</a:t>
              </a:r>
              <a:r>
                <a:rPr lang="en-US" dirty="0" err="1" smtClean="0">
                  <a:latin typeface="Palatino"/>
                  <a:cs typeface="Palatino"/>
                </a:rPr>
                <a:t>usr</a:t>
              </a:r>
              <a:r>
                <a:rPr lang="en-US" dirty="0" smtClean="0">
                  <a:latin typeface="Palatino"/>
                  <a:cs typeface="Palatino"/>
                </a:rPr>
                <a:t>/bin: </a:t>
              </a:r>
              <a:r>
                <a:rPr lang="en-US" dirty="0" err="1" smtClean="0">
                  <a:latin typeface="Palatino"/>
                  <a:cs typeface="Palatino"/>
                </a:rPr>
                <a:t>r,x</a:t>
              </a:r>
              <a:endParaRPr lang="en-US" dirty="0" smtClean="0">
                <a:latin typeface="Palatino"/>
                <a:cs typeface="Palatino"/>
              </a:endParaRPr>
            </a:p>
          </p:txBody>
        </p:sp>
        <p:cxnSp>
          <p:nvCxnSpPr>
            <p:cNvPr id="21" name="Straight Arrow Connector 20"/>
            <p:cNvCxnSpPr>
              <a:stCxn id="19" idx="3"/>
              <a:endCxn id="18" idx="1"/>
            </p:cNvCxnSpPr>
            <p:nvPr/>
          </p:nvCxnSpPr>
          <p:spPr>
            <a:xfrm>
              <a:off x="1752600" y="2667000"/>
              <a:ext cx="609600"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990600" y="2438400"/>
              <a:ext cx="694571" cy="369332"/>
            </a:xfrm>
            <a:prstGeom prst="rect">
              <a:avLst/>
            </a:prstGeom>
            <a:noFill/>
          </p:spPr>
          <p:txBody>
            <a:bodyPr wrap="none" rtlCol="0">
              <a:spAutoFit/>
            </a:bodyPr>
            <a:lstStyle/>
            <a:p>
              <a:r>
                <a:rPr lang="en-US" dirty="0" smtClean="0">
                  <a:latin typeface="Palatino"/>
                  <a:cs typeface="Palatino"/>
                </a:rPr>
                <a:t>mike</a:t>
              </a:r>
              <a:endParaRPr lang="en-US" dirty="0">
                <a:latin typeface="Palatino"/>
                <a:cs typeface="Palatino"/>
              </a:endParaRPr>
            </a:p>
          </p:txBody>
        </p:sp>
      </p:grpSp>
      <p:grpSp>
        <p:nvGrpSpPr>
          <p:cNvPr id="23" name="Group 22"/>
          <p:cNvGrpSpPr/>
          <p:nvPr/>
        </p:nvGrpSpPr>
        <p:grpSpPr>
          <a:xfrm>
            <a:off x="4800600" y="5105400"/>
            <a:ext cx="3962400" cy="762000"/>
            <a:chOff x="914400" y="5181600"/>
            <a:chExt cx="5486400" cy="762000"/>
          </a:xfrm>
        </p:grpSpPr>
        <p:sp>
          <p:nvSpPr>
            <p:cNvPr id="24" name="Rectangle 23"/>
            <p:cNvSpPr/>
            <p:nvPr/>
          </p:nvSpPr>
          <p:spPr>
            <a:xfrm>
              <a:off x="914400" y="5334000"/>
              <a:ext cx="1066800" cy="4572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cxnSp>
          <p:nvCxnSpPr>
            <p:cNvPr id="25" name="Straight Arrow Connector 24"/>
            <p:cNvCxnSpPr>
              <a:stCxn id="24" idx="3"/>
              <a:endCxn id="27" idx="1"/>
            </p:cNvCxnSpPr>
            <p:nvPr/>
          </p:nvCxnSpPr>
          <p:spPr>
            <a:xfrm>
              <a:off x="1981200" y="5562600"/>
              <a:ext cx="381000"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990600" y="5334000"/>
              <a:ext cx="936562" cy="369332"/>
            </a:xfrm>
            <a:prstGeom prst="rect">
              <a:avLst/>
            </a:prstGeom>
            <a:noFill/>
          </p:spPr>
          <p:txBody>
            <a:bodyPr wrap="none" rtlCol="0">
              <a:spAutoFit/>
            </a:bodyPr>
            <a:lstStyle/>
            <a:p>
              <a:r>
                <a:rPr lang="en-US" dirty="0" smtClean="0">
                  <a:latin typeface="Palatino"/>
                  <a:cs typeface="Palatino"/>
                </a:rPr>
                <a:t>backup</a:t>
              </a:r>
              <a:endParaRPr lang="en-US" dirty="0">
                <a:latin typeface="Palatino"/>
                <a:cs typeface="Palatino"/>
              </a:endParaRPr>
            </a:p>
          </p:txBody>
        </p:sp>
        <p:sp>
          <p:nvSpPr>
            <p:cNvPr id="27" name="Rectangle 26"/>
            <p:cNvSpPr/>
            <p:nvPr/>
          </p:nvSpPr>
          <p:spPr>
            <a:xfrm>
              <a:off x="2362200" y="5181600"/>
              <a:ext cx="4038600" cy="7620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28" name="TextBox 27"/>
            <p:cNvSpPr txBox="1"/>
            <p:nvPr/>
          </p:nvSpPr>
          <p:spPr>
            <a:xfrm>
              <a:off x="2514600" y="5181600"/>
              <a:ext cx="3159968" cy="646331"/>
            </a:xfrm>
            <a:prstGeom prst="rect">
              <a:avLst/>
            </a:prstGeom>
            <a:noFill/>
          </p:spPr>
          <p:txBody>
            <a:bodyPr wrap="none" rtlCol="0">
              <a:spAutoFit/>
            </a:bodyPr>
            <a:lstStyle/>
            <a:p>
              <a:r>
                <a:rPr lang="en-US" dirty="0" smtClean="0">
                  <a:latin typeface="Palatino"/>
                  <a:cs typeface="Palatino"/>
                </a:rPr>
                <a:t>/etc/</a:t>
              </a:r>
              <a:r>
                <a:rPr lang="en-US" dirty="0" err="1" smtClean="0">
                  <a:latin typeface="Palatino"/>
                  <a:cs typeface="Palatino"/>
                </a:rPr>
                <a:t>passwd</a:t>
              </a:r>
              <a:r>
                <a:rPr lang="en-US" dirty="0" smtClean="0">
                  <a:latin typeface="Palatino"/>
                  <a:cs typeface="Palatino"/>
                </a:rPr>
                <a:t>: </a:t>
              </a:r>
              <a:r>
                <a:rPr lang="en-US" dirty="0" err="1" smtClean="0">
                  <a:latin typeface="Palatino"/>
                  <a:cs typeface="Palatino"/>
                </a:rPr>
                <a:t>r,x</a:t>
              </a:r>
              <a:r>
                <a:rPr lang="en-US" dirty="0" smtClean="0">
                  <a:latin typeface="Palatino"/>
                  <a:cs typeface="Palatino"/>
                </a:rPr>
                <a:t>; /</a:t>
              </a:r>
              <a:r>
                <a:rPr lang="en-US" dirty="0" err="1" smtClean="0">
                  <a:latin typeface="Palatino"/>
                  <a:cs typeface="Palatino"/>
                </a:rPr>
                <a:t>usr</a:t>
              </a:r>
              <a:r>
                <a:rPr lang="en-US" dirty="0" smtClean="0">
                  <a:latin typeface="Palatino"/>
                  <a:cs typeface="Palatino"/>
                </a:rPr>
                <a:t>/bin: </a:t>
              </a:r>
              <a:r>
                <a:rPr lang="en-US" dirty="0" err="1" smtClean="0">
                  <a:latin typeface="Palatino"/>
                  <a:cs typeface="Palatino"/>
                </a:rPr>
                <a:t>r,x</a:t>
              </a:r>
              <a:r>
                <a:rPr lang="en-US" dirty="0" smtClean="0">
                  <a:latin typeface="Palatino"/>
                  <a:cs typeface="Palatino"/>
                </a:rPr>
                <a:t>; </a:t>
              </a:r>
              <a:endParaRPr lang="en-US" dirty="0" smtClean="0">
                <a:latin typeface="Palatino"/>
                <a:cs typeface="Palatino"/>
              </a:endParaRPr>
            </a:p>
            <a:p>
              <a:r>
                <a:rPr lang="en-US" dirty="0" smtClean="0">
                  <a:latin typeface="Palatino"/>
                  <a:cs typeface="Palatino"/>
                </a:rPr>
                <a:t>/u/</a:t>
              </a:r>
              <a:r>
                <a:rPr lang="en-US" dirty="0" err="1" smtClean="0">
                  <a:latin typeface="Palatino"/>
                  <a:cs typeface="Palatino"/>
                </a:rPr>
                <a:t>roberto</a:t>
              </a:r>
              <a:r>
                <a:rPr lang="en-US" dirty="0" smtClean="0">
                  <a:latin typeface="Palatino"/>
                  <a:cs typeface="Palatino"/>
                </a:rPr>
                <a:t>: </a:t>
              </a:r>
              <a:r>
                <a:rPr lang="en-US" dirty="0" err="1" smtClean="0">
                  <a:latin typeface="Palatino"/>
                  <a:cs typeface="Palatino"/>
                </a:rPr>
                <a:t>r,x</a:t>
              </a:r>
              <a:r>
                <a:rPr lang="en-US" dirty="0" smtClean="0">
                  <a:latin typeface="Palatino"/>
                  <a:cs typeface="Palatino"/>
                </a:rPr>
                <a:t>; /admin/: </a:t>
              </a:r>
              <a:r>
                <a:rPr lang="en-US" dirty="0" err="1" smtClean="0">
                  <a:latin typeface="Palatino"/>
                  <a:cs typeface="Palatino"/>
                </a:rPr>
                <a:t>r,x</a:t>
              </a:r>
              <a:endParaRPr lang="en-US" dirty="0">
                <a:latin typeface="Palatino"/>
                <a:cs typeface="Palatino"/>
              </a:endParaRPr>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Role-based Access Control</a:t>
            </a:r>
            <a:endParaRPr lang="en-US" dirty="0"/>
          </a:p>
        </p:txBody>
      </p:sp>
      <p:sp>
        <p:nvSpPr>
          <p:cNvPr id="3" name="Content Placeholder 2"/>
          <p:cNvSpPr>
            <a:spLocks noGrp="1"/>
          </p:cNvSpPr>
          <p:nvPr>
            <p:ph idx="1"/>
          </p:nvPr>
        </p:nvSpPr>
        <p:spPr/>
        <p:txBody>
          <a:bodyPr/>
          <a:lstStyle/>
          <a:p>
            <a:r>
              <a:rPr lang="en-US" dirty="0" smtClean="0"/>
              <a:t>Define </a:t>
            </a:r>
            <a:r>
              <a:rPr lang="en-US" b="1" dirty="0"/>
              <a:t>roles </a:t>
            </a:r>
            <a:r>
              <a:rPr lang="en-US" dirty="0"/>
              <a:t>and then specify access control rights for </a:t>
            </a:r>
            <a:r>
              <a:rPr lang="en-US" dirty="0" smtClean="0"/>
              <a:t>these roles</a:t>
            </a:r>
            <a:r>
              <a:rPr lang="en-US" dirty="0"/>
              <a:t>, rather than for subjects directly.</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grpSp>
        <p:nvGrpSpPr>
          <p:cNvPr id="44" name="Group 43"/>
          <p:cNvGrpSpPr/>
          <p:nvPr/>
        </p:nvGrpSpPr>
        <p:grpSpPr>
          <a:xfrm>
            <a:off x="990600" y="2819400"/>
            <a:ext cx="7391400" cy="3886200"/>
            <a:chOff x="228600" y="76200"/>
            <a:chExt cx="8915400" cy="5410200"/>
          </a:xfrm>
        </p:grpSpPr>
        <p:cxnSp>
          <p:nvCxnSpPr>
            <p:cNvPr id="5" name="Straight Connector 4"/>
            <p:cNvCxnSpPr>
              <a:stCxn id="32" idx="0"/>
              <a:endCxn id="38" idx="2"/>
            </p:cNvCxnSpPr>
            <p:nvPr/>
          </p:nvCxnSpPr>
          <p:spPr>
            <a:xfrm rot="16200000" flipV="1">
              <a:off x="4486275" y="2047875"/>
              <a:ext cx="3048000" cy="3238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6" name="Straight Connector 5"/>
            <p:cNvCxnSpPr>
              <a:stCxn id="31" idx="0"/>
              <a:endCxn id="38" idx="2"/>
            </p:cNvCxnSpPr>
            <p:nvPr/>
          </p:nvCxnSpPr>
          <p:spPr>
            <a:xfrm rot="5400000" flipH="1" flipV="1">
              <a:off x="3316275" y="-1027125"/>
              <a:ext cx="819150" cy="42450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7" name="Straight Connector 6"/>
            <p:cNvCxnSpPr>
              <a:stCxn id="40" idx="0"/>
              <a:endCxn id="41" idx="2"/>
            </p:cNvCxnSpPr>
            <p:nvPr/>
          </p:nvCxnSpPr>
          <p:spPr>
            <a:xfrm rot="5400000" flipH="1" flipV="1">
              <a:off x="4695825" y="2295525"/>
              <a:ext cx="476250" cy="1143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a:stCxn id="29" idx="0"/>
              <a:endCxn id="31" idx="2"/>
            </p:cNvCxnSpPr>
            <p:nvPr/>
          </p:nvCxnSpPr>
          <p:spPr>
            <a:xfrm rot="5400000" flipH="1" flipV="1">
              <a:off x="1001700" y="1989150"/>
              <a:ext cx="476250" cy="7270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a:stCxn id="30" idx="0"/>
              <a:endCxn id="31" idx="2"/>
            </p:cNvCxnSpPr>
            <p:nvPr/>
          </p:nvCxnSpPr>
          <p:spPr>
            <a:xfrm rot="16200000" flipV="1">
              <a:off x="1687500" y="2030400"/>
              <a:ext cx="476250" cy="6445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a:stCxn id="40" idx="2"/>
              <a:endCxn id="39" idx="0"/>
            </p:cNvCxnSpPr>
            <p:nvPr/>
          </p:nvCxnSpPr>
          <p:spPr>
            <a:xfrm rot="5400000">
              <a:off x="4229100" y="3086100"/>
              <a:ext cx="533400" cy="7620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a:stCxn id="39" idx="0"/>
              <a:endCxn id="33" idx="2"/>
            </p:cNvCxnSpPr>
            <p:nvPr/>
          </p:nvCxnSpPr>
          <p:spPr>
            <a:xfrm rot="16200000" flipV="1">
              <a:off x="3581400" y="3200400"/>
              <a:ext cx="533400" cy="5334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2" name="Straight Connector 11"/>
            <p:cNvCxnSpPr>
              <a:stCxn id="34" idx="2"/>
              <a:endCxn id="33" idx="0"/>
            </p:cNvCxnSpPr>
            <p:nvPr/>
          </p:nvCxnSpPr>
          <p:spPr>
            <a:xfrm rot="5400000">
              <a:off x="3343275" y="2352675"/>
              <a:ext cx="476250" cy="1588"/>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3" name="Straight Connector 12"/>
            <p:cNvCxnSpPr>
              <a:stCxn id="29" idx="2"/>
              <a:endCxn id="28" idx="0"/>
            </p:cNvCxnSpPr>
            <p:nvPr/>
          </p:nvCxnSpPr>
          <p:spPr>
            <a:xfrm rot="16200000" flipH="1">
              <a:off x="915975" y="3160725"/>
              <a:ext cx="533400" cy="6127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4" name="Straight Connector 13"/>
            <p:cNvCxnSpPr>
              <a:stCxn id="30" idx="2"/>
              <a:endCxn id="28" idx="0"/>
            </p:cNvCxnSpPr>
            <p:nvPr/>
          </p:nvCxnSpPr>
          <p:spPr>
            <a:xfrm rot="5400000">
              <a:off x="1601775" y="3087675"/>
              <a:ext cx="533400" cy="7588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5" name="Straight Connector 14"/>
            <p:cNvCxnSpPr>
              <a:stCxn id="27" idx="0"/>
              <a:endCxn id="32" idx="2"/>
            </p:cNvCxnSpPr>
            <p:nvPr/>
          </p:nvCxnSpPr>
          <p:spPr>
            <a:xfrm rot="5400000" flipH="1" flipV="1">
              <a:off x="5133975" y="3838575"/>
              <a:ext cx="533400" cy="15430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6" name="Straight Connector 15"/>
            <p:cNvCxnSpPr>
              <a:stCxn id="35" idx="2"/>
              <a:endCxn id="27" idx="0"/>
            </p:cNvCxnSpPr>
            <p:nvPr/>
          </p:nvCxnSpPr>
          <p:spPr>
            <a:xfrm rot="5400000">
              <a:off x="5934075" y="3038475"/>
              <a:ext cx="533400" cy="31432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7" name="Straight Connector 16"/>
            <p:cNvCxnSpPr>
              <a:stCxn id="35" idx="0"/>
              <a:endCxn id="37" idx="2"/>
            </p:cNvCxnSpPr>
            <p:nvPr/>
          </p:nvCxnSpPr>
          <p:spPr>
            <a:xfrm rot="5400000" flipH="1" flipV="1">
              <a:off x="7848600" y="3124200"/>
              <a:ext cx="533400" cy="6858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8" name="Straight Connector 17"/>
            <p:cNvCxnSpPr>
              <a:stCxn id="35" idx="0"/>
              <a:endCxn id="36" idx="2"/>
            </p:cNvCxnSpPr>
            <p:nvPr/>
          </p:nvCxnSpPr>
          <p:spPr>
            <a:xfrm rot="16200000" flipV="1">
              <a:off x="7124700" y="3086100"/>
              <a:ext cx="533400" cy="7620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9" name="Straight Connector 18"/>
            <p:cNvCxnSpPr>
              <a:stCxn id="27" idx="0"/>
              <a:endCxn id="28" idx="2"/>
            </p:cNvCxnSpPr>
            <p:nvPr/>
          </p:nvCxnSpPr>
          <p:spPr>
            <a:xfrm rot="16200000" flipV="1">
              <a:off x="2792400" y="3040050"/>
              <a:ext cx="533400" cy="31401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0" name="Straight Connector 19"/>
            <p:cNvCxnSpPr>
              <a:stCxn id="27" idx="0"/>
              <a:endCxn id="39" idx="2"/>
            </p:cNvCxnSpPr>
            <p:nvPr/>
          </p:nvCxnSpPr>
          <p:spPr>
            <a:xfrm rot="16200000" flipV="1">
              <a:off x="4105275" y="4352925"/>
              <a:ext cx="533400" cy="5143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1" name="Straight Connector 20"/>
            <p:cNvCxnSpPr>
              <a:stCxn id="34" idx="0"/>
              <a:endCxn id="38" idx="2"/>
            </p:cNvCxnSpPr>
            <p:nvPr/>
          </p:nvCxnSpPr>
          <p:spPr>
            <a:xfrm rot="5400000" flipH="1" flipV="1">
              <a:off x="4305300" y="-38100"/>
              <a:ext cx="819150" cy="22669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2" name="Straight Connector 21"/>
            <p:cNvCxnSpPr>
              <a:stCxn id="41" idx="0"/>
              <a:endCxn id="38" idx="2"/>
            </p:cNvCxnSpPr>
            <p:nvPr/>
          </p:nvCxnSpPr>
          <p:spPr>
            <a:xfrm rot="5400000" flipH="1" flipV="1">
              <a:off x="5010150" y="666750"/>
              <a:ext cx="819150" cy="8572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3" name="Straight Connector 22"/>
            <p:cNvCxnSpPr>
              <a:stCxn id="42" idx="0"/>
              <a:endCxn id="38" idx="2"/>
            </p:cNvCxnSpPr>
            <p:nvPr/>
          </p:nvCxnSpPr>
          <p:spPr>
            <a:xfrm rot="16200000" flipV="1">
              <a:off x="6076950" y="457200"/>
              <a:ext cx="819150" cy="12763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4" name="Straight Connector 23"/>
            <p:cNvCxnSpPr>
              <a:stCxn id="43" idx="0"/>
              <a:endCxn id="38" idx="2"/>
            </p:cNvCxnSpPr>
            <p:nvPr/>
          </p:nvCxnSpPr>
          <p:spPr>
            <a:xfrm rot="16200000" flipV="1">
              <a:off x="6800850" y="-266700"/>
              <a:ext cx="819150" cy="27241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5" name="Straight Connector 24"/>
            <p:cNvCxnSpPr>
              <a:stCxn id="36" idx="0"/>
              <a:endCxn id="42" idx="2"/>
            </p:cNvCxnSpPr>
            <p:nvPr/>
          </p:nvCxnSpPr>
          <p:spPr>
            <a:xfrm rot="5400000" flipH="1" flipV="1">
              <a:off x="6829425" y="2295525"/>
              <a:ext cx="476250" cy="1143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6" name="Straight Connector 25"/>
            <p:cNvCxnSpPr>
              <a:stCxn id="37" idx="0"/>
              <a:endCxn id="43" idx="2"/>
            </p:cNvCxnSpPr>
            <p:nvPr/>
          </p:nvCxnSpPr>
          <p:spPr>
            <a:xfrm rot="5400000" flipH="1" flipV="1">
              <a:off x="8277225" y="2295525"/>
              <a:ext cx="476250" cy="1143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sp>
          <p:nvSpPr>
            <p:cNvPr id="27" name="Flowchart: Alternate Process 26"/>
            <p:cNvSpPr/>
            <p:nvPr/>
          </p:nvSpPr>
          <p:spPr>
            <a:xfrm>
              <a:off x="3886200" y="4876800"/>
              <a:ext cx="14859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Department Member</a:t>
              </a:r>
              <a:endParaRPr lang="en-US" dirty="0"/>
            </a:p>
          </p:txBody>
        </p:sp>
        <p:sp>
          <p:nvSpPr>
            <p:cNvPr id="28" name="Flowchart: Alternate Process 27"/>
            <p:cNvSpPr/>
            <p:nvPr/>
          </p:nvSpPr>
          <p:spPr>
            <a:xfrm>
              <a:off x="727050" y="3733800"/>
              <a:ext cx="15240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Administrative Personnel</a:t>
              </a:r>
              <a:endParaRPr lang="en-US" dirty="0"/>
            </a:p>
          </p:txBody>
        </p:sp>
        <p:sp>
          <p:nvSpPr>
            <p:cNvPr id="29" name="Flowchart: Alternate Process 28"/>
            <p:cNvSpPr/>
            <p:nvPr/>
          </p:nvSpPr>
          <p:spPr>
            <a:xfrm>
              <a:off x="228600" y="2590800"/>
              <a:ext cx="12954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Accountant</a:t>
              </a:r>
              <a:endParaRPr lang="en-US" dirty="0"/>
            </a:p>
          </p:txBody>
        </p:sp>
        <p:sp>
          <p:nvSpPr>
            <p:cNvPr id="30" name="Flowchart: Alternate Process 29"/>
            <p:cNvSpPr/>
            <p:nvPr/>
          </p:nvSpPr>
          <p:spPr>
            <a:xfrm>
              <a:off x="1676400" y="2590800"/>
              <a:ext cx="11430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Secretary</a:t>
              </a:r>
              <a:endParaRPr lang="en-US" dirty="0"/>
            </a:p>
          </p:txBody>
        </p:sp>
        <p:sp>
          <p:nvSpPr>
            <p:cNvPr id="31" name="Flowchart: Alternate Process 30"/>
            <p:cNvSpPr/>
            <p:nvPr/>
          </p:nvSpPr>
          <p:spPr>
            <a:xfrm>
              <a:off x="803250" y="1504950"/>
              <a:ext cx="16002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Administrative Manager</a:t>
              </a:r>
              <a:endParaRPr lang="en-US" dirty="0"/>
            </a:p>
          </p:txBody>
        </p:sp>
        <p:sp>
          <p:nvSpPr>
            <p:cNvPr id="32" name="Flowchart: Alternate Process 31"/>
            <p:cNvSpPr/>
            <p:nvPr/>
          </p:nvSpPr>
          <p:spPr>
            <a:xfrm>
              <a:off x="5676900" y="3733800"/>
              <a:ext cx="9906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Faculty</a:t>
              </a:r>
              <a:endParaRPr lang="en-US" dirty="0"/>
            </a:p>
          </p:txBody>
        </p:sp>
        <p:sp>
          <p:nvSpPr>
            <p:cNvPr id="33" name="Flowchart: Alternate Process 32"/>
            <p:cNvSpPr/>
            <p:nvPr/>
          </p:nvSpPr>
          <p:spPr>
            <a:xfrm>
              <a:off x="2971800" y="2590800"/>
              <a:ext cx="12192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Lab Technician</a:t>
              </a:r>
              <a:endParaRPr lang="en-US" dirty="0"/>
            </a:p>
          </p:txBody>
        </p:sp>
        <p:sp>
          <p:nvSpPr>
            <p:cNvPr id="34" name="Flowchart: Alternate Process 33"/>
            <p:cNvSpPr/>
            <p:nvPr/>
          </p:nvSpPr>
          <p:spPr>
            <a:xfrm>
              <a:off x="3048000" y="1504950"/>
              <a:ext cx="10668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Lab Manager</a:t>
              </a:r>
              <a:endParaRPr lang="en-US" dirty="0"/>
            </a:p>
          </p:txBody>
        </p:sp>
        <p:sp>
          <p:nvSpPr>
            <p:cNvPr id="35" name="Flowchart: Alternate Process 34"/>
            <p:cNvSpPr/>
            <p:nvPr/>
          </p:nvSpPr>
          <p:spPr>
            <a:xfrm>
              <a:off x="7124700" y="3733800"/>
              <a:ext cx="12954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Student</a:t>
              </a:r>
              <a:endParaRPr lang="en-US" dirty="0"/>
            </a:p>
          </p:txBody>
        </p:sp>
        <p:sp>
          <p:nvSpPr>
            <p:cNvPr id="36" name="Flowchart: Alternate Process 35"/>
            <p:cNvSpPr/>
            <p:nvPr/>
          </p:nvSpPr>
          <p:spPr>
            <a:xfrm>
              <a:off x="6210300" y="2590800"/>
              <a:ext cx="16002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Undergraduate Student</a:t>
              </a:r>
              <a:endParaRPr lang="en-US" dirty="0"/>
            </a:p>
          </p:txBody>
        </p:sp>
        <p:sp>
          <p:nvSpPr>
            <p:cNvPr id="37" name="Flowchart: Alternate Process 36"/>
            <p:cNvSpPr/>
            <p:nvPr/>
          </p:nvSpPr>
          <p:spPr>
            <a:xfrm>
              <a:off x="7886700" y="2590800"/>
              <a:ext cx="11430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Graduate Student</a:t>
              </a:r>
              <a:endParaRPr lang="en-US" dirty="0"/>
            </a:p>
          </p:txBody>
        </p:sp>
        <p:sp>
          <p:nvSpPr>
            <p:cNvPr id="38" name="Flowchart: Alternate Process 37"/>
            <p:cNvSpPr/>
            <p:nvPr/>
          </p:nvSpPr>
          <p:spPr>
            <a:xfrm>
              <a:off x="5143500" y="76200"/>
              <a:ext cx="14097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Department Chair</a:t>
              </a:r>
              <a:endParaRPr lang="en-US" dirty="0"/>
            </a:p>
          </p:txBody>
        </p:sp>
        <p:sp>
          <p:nvSpPr>
            <p:cNvPr id="39" name="Flowchart: Alternate Process 38"/>
            <p:cNvSpPr/>
            <p:nvPr/>
          </p:nvSpPr>
          <p:spPr>
            <a:xfrm>
              <a:off x="3467100" y="3733800"/>
              <a:ext cx="12954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Technical Personnel</a:t>
              </a:r>
              <a:endParaRPr lang="en-US" dirty="0"/>
            </a:p>
          </p:txBody>
        </p:sp>
        <p:sp>
          <p:nvSpPr>
            <p:cNvPr id="40" name="Flowchart: Alternate Process 39"/>
            <p:cNvSpPr/>
            <p:nvPr/>
          </p:nvSpPr>
          <p:spPr>
            <a:xfrm>
              <a:off x="4343400" y="2590800"/>
              <a:ext cx="10668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Backup Agent</a:t>
              </a:r>
              <a:endParaRPr lang="en-US" dirty="0"/>
            </a:p>
          </p:txBody>
        </p:sp>
        <p:sp>
          <p:nvSpPr>
            <p:cNvPr id="41" name="Flowchart: Alternate Process 40"/>
            <p:cNvSpPr/>
            <p:nvPr/>
          </p:nvSpPr>
          <p:spPr>
            <a:xfrm>
              <a:off x="4267200" y="1504950"/>
              <a:ext cx="14478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System Administrator</a:t>
              </a:r>
              <a:endParaRPr lang="en-US" dirty="0"/>
            </a:p>
          </p:txBody>
        </p:sp>
        <p:sp>
          <p:nvSpPr>
            <p:cNvPr id="42" name="Flowchart: Alternate Process 41"/>
            <p:cNvSpPr/>
            <p:nvPr/>
          </p:nvSpPr>
          <p:spPr>
            <a:xfrm>
              <a:off x="6324600" y="1504950"/>
              <a:ext cx="16002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Undergraduate TA</a:t>
              </a:r>
              <a:endParaRPr lang="en-US" dirty="0"/>
            </a:p>
          </p:txBody>
        </p:sp>
        <p:sp>
          <p:nvSpPr>
            <p:cNvPr id="43" name="Flowchart: Alternate Process 42"/>
            <p:cNvSpPr/>
            <p:nvPr/>
          </p:nvSpPr>
          <p:spPr>
            <a:xfrm>
              <a:off x="8001000" y="1504950"/>
              <a:ext cx="11430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Graduate TA</a:t>
              </a:r>
              <a:endParaRPr lang="en-US" dirty="0"/>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u=3300902860,1409645395&amp;fm=173&amp;s=DF032FC79EE23A8C2698B83603005060&amp;w=500&amp;h=326&amp;img"/>
          <p:cNvPicPr>
            <a:picLocks noChangeAspect="1"/>
          </p:cNvPicPr>
          <p:nvPr/>
        </p:nvPicPr>
        <p:blipFill>
          <a:blip r:embed="rId1"/>
          <a:stretch>
            <a:fillRect/>
          </a:stretch>
        </p:blipFill>
        <p:spPr>
          <a:xfrm>
            <a:off x="501015" y="687070"/>
            <a:ext cx="8288020" cy="540385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Cryptographic Concepts</a:t>
            </a:r>
            <a:endParaRPr lang="en-US" dirty="0"/>
          </a:p>
        </p:txBody>
      </p:sp>
      <p:sp>
        <p:nvSpPr>
          <p:cNvPr id="3" name="Content Placeholder 2"/>
          <p:cNvSpPr>
            <a:spLocks noGrp="1"/>
          </p:cNvSpPr>
          <p:nvPr>
            <p:ph idx="1"/>
          </p:nvPr>
        </p:nvSpPr>
        <p:spPr>
          <a:xfrm>
            <a:off x="457200" y="1447800"/>
            <a:ext cx="8229600" cy="4525963"/>
          </a:xfrm>
        </p:spPr>
        <p:txBody>
          <a:bodyPr>
            <a:normAutofit/>
          </a:bodyPr>
          <a:lstStyle/>
          <a:p>
            <a:r>
              <a:rPr lang="en-US" sz="2800" b="1" dirty="0" smtClean="0"/>
              <a:t>Encryption</a:t>
            </a:r>
            <a:r>
              <a:rPr lang="en-US" sz="2800" dirty="0" smtClean="0"/>
              <a:t>: </a:t>
            </a:r>
            <a:r>
              <a:rPr lang="en-US" sz="2800" dirty="0"/>
              <a:t>a means to allow two </a:t>
            </a:r>
            <a:r>
              <a:rPr lang="en-US" sz="2800" dirty="0" smtClean="0"/>
              <a:t>parties, customarily </a:t>
            </a:r>
            <a:r>
              <a:rPr lang="en-US" sz="2800" dirty="0"/>
              <a:t>called Alice and Bob, to establish confidential </a:t>
            </a:r>
            <a:r>
              <a:rPr lang="en-US" sz="2800" dirty="0" smtClean="0"/>
              <a:t>communication over </a:t>
            </a:r>
            <a:r>
              <a:rPr lang="en-US" sz="2800" dirty="0"/>
              <a:t>an insecure channel that is subject to eavesdropping.</a:t>
            </a:r>
            <a:endParaRPr lang="en-US" sz="2800"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pic>
        <p:nvPicPr>
          <p:cNvPr id="5" name="Picture 4" descr="08-01D.tif"/>
          <p:cNvPicPr>
            <a:picLocks noChangeAspect="1"/>
          </p:cNvPicPr>
          <p:nvPr/>
        </p:nvPicPr>
        <p:blipFill>
          <a:blip r:embed="rId1" cstate="print"/>
          <a:stretch>
            <a:fillRect/>
          </a:stretch>
        </p:blipFill>
        <p:spPr>
          <a:xfrm>
            <a:off x="3138610" y="3920125"/>
            <a:ext cx="2917556" cy="2043897"/>
          </a:xfrm>
          <a:prstGeom prst="rect">
            <a:avLst/>
          </a:prstGeom>
        </p:spPr>
      </p:pic>
      <p:sp>
        <p:nvSpPr>
          <p:cNvPr id="6" name="TextBox 5"/>
          <p:cNvSpPr txBox="1"/>
          <p:nvPr/>
        </p:nvSpPr>
        <p:spPr>
          <a:xfrm>
            <a:off x="2371145" y="4942073"/>
            <a:ext cx="625434" cy="314408"/>
          </a:xfrm>
          <a:prstGeom prst="rect">
            <a:avLst/>
          </a:prstGeom>
          <a:noFill/>
        </p:spPr>
        <p:txBody>
          <a:bodyPr wrap="none" rtlCol="0">
            <a:spAutoFit/>
          </a:bodyPr>
          <a:lstStyle/>
          <a:p>
            <a:r>
              <a:rPr lang="en-US" sz="2400" dirty="0" smtClean="0"/>
              <a:t>Alice</a:t>
            </a:r>
            <a:endParaRPr lang="en-US" sz="2400" dirty="0"/>
          </a:p>
        </p:txBody>
      </p:sp>
      <p:sp>
        <p:nvSpPr>
          <p:cNvPr id="7" name="TextBox 6"/>
          <p:cNvSpPr txBox="1"/>
          <p:nvPr/>
        </p:nvSpPr>
        <p:spPr>
          <a:xfrm>
            <a:off x="6450911" y="4942073"/>
            <a:ext cx="529731" cy="314408"/>
          </a:xfrm>
          <a:prstGeom prst="rect">
            <a:avLst/>
          </a:prstGeom>
          <a:noFill/>
        </p:spPr>
        <p:txBody>
          <a:bodyPr wrap="none" rtlCol="0">
            <a:spAutoFit/>
          </a:bodyPr>
          <a:lstStyle/>
          <a:p>
            <a:r>
              <a:rPr lang="en-US" sz="2400" dirty="0" smtClean="0"/>
              <a:t>Bob</a:t>
            </a:r>
            <a:endParaRPr lang="en-US" sz="2400" dirty="0"/>
          </a:p>
        </p:txBody>
      </p:sp>
      <p:sp>
        <p:nvSpPr>
          <p:cNvPr id="8" name="TextBox 7"/>
          <p:cNvSpPr txBox="1"/>
          <p:nvPr/>
        </p:nvSpPr>
        <p:spPr>
          <a:xfrm>
            <a:off x="4108688" y="6391192"/>
            <a:ext cx="517229" cy="314408"/>
          </a:xfrm>
          <a:prstGeom prst="rect">
            <a:avLst/>
          </a:prstGeom>
          <a:noFill/>
        </p:spPr>
        <p:txBody>
          <a:bodyPr wrap="none" rtlCol="0">
            <a:spAutoFit/>
          </a:bodyPr>
          <a:lstStyle/>
          <a:p>
            <a:r>
              <a:rPr lang="en-US" sz="2400" dirty="0" smtClean="0"/>
              <a:t>Eve</a:t>
            </a:r>
            <a:endParaRPr lang="en-US" sz="2400" dirty="0"/>
          </a:p>
        </p:txBody>
      </p:sp>
      <p:pic>
        <p:nvPicPr>
          <p:cNvPr id="9" name="Picture 8" descr="08-01a.tif"/>
          <p:cNvPicPr>
            <a:picLocks noChangeAspect="1"/>
          </p:cNvPicPr>
          <p:nvPr/>
        </p:nvPicPr>
        <p:blipFill>
          <a:blip r:embed="rId2" cstate="print"/>
          <a:stretch>
            <a:fillRect/>
          </a:stretch>
        </p:blipFill>
        <p:spPr>
          <a:xfrm>
            <a:off x="3373008" y="5595436"/>
            <a:ext cx="1984397" cy="772191"/>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0" name="Picture 9" descr="08-01c.tif"/>
          <p:cNvPicPr>
            <a:picLocks noChangeAspect="1"/>
          </p:cNvPicPr>
          <p:nvPr/>
        </p:nvPicPr>
        <p:blipFill>
          <a:blip r:embed="rId3" cstate="print"/>
          <a:stretch>
            <a:fillRect/>
          </a:stretch>
        </p:blipFill>
        <p:spPr>
          <a:xfrm>
            <a:off x="5908627" y="3429000"/>
            <a:ext cx="1581247" cy="150701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1" name="Picture 10" descr="08-01b.tif"/>
          <p:cNvPicPr>
            <a:picLocks noChangeAspect="1"/>
          </p:cNvPicPr>
          <p:nvPr/>
        </p:nvPicPr>
        <p:blipFill>
          <a:blip r:embed="rId4" cstate="print"/>
          <a:stretch>
            <a:fillRect/>
          </a:stretch>
        </p:blipFill>
        <p:spPr>
          <a:xfrm>
            <a:off x="2133600" y="3429000"/>
            <a:ext cx="1068943" cy="150701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 and Decryption</a:t>
            </a:r>
            <a:endParaRPr lang="en-US" dirty="0"/>
          </a:p>
        </p:txBody>
      </p:sp>
      <p:sp>
        <p:nvSpPr>
          <p:cNvPr id="3" name="Content Placeholder 2"/>
          <p:cNvSpPr>
            <a:spLocks noGrp="1"/>
          </p:cNvSpPr>
          <p:nvPr>
            <p:ph idx="1"/>
          </p:nvPr>
        </p:nvSpPr>
        <p:spPr/>
        <p:txBody>
          <a:bodyPr/>
          <a:lstStyle/>
          <a:p>
            <a:r>
              <a:rPr lang="en-US" dirty="0"/>
              <a:t>The message M is called the </a:t>
            </a:r>
            <a:r>
              <a:rPr lang="en-US" b="1" dirty="0" smtClean="0"/>
              <a:t>plaintext.</a:t>
            </a:r>
            <a:endParaRPr lang="en-US" b="1" dirty="0" smtClean="0"/>
          </a:p>
          <a:p>
            <a:r>
              <a:rPr lang="en-US" dirty="0"/>
              <a:t>Alice will convert plaintext M to an </a:t>
            </a:r>
            <a:r>
              <a:rPr lang="en-US" dirty="0" smtClean="0"/>
              <a:t>encrypted form </a:t>
            </a:r>
            <a:r>
              <a:rPr lang="en-US" dirty="0"/>
              <a:t>using an encryption algorithm E that outputs a </a:t>
            </a:r>
            <a:r>
              <a:rPr lang="en-US" b="1" dirty="0" err="1"/>
              <a:t>ciphertext</a:t>
            </a:r>
            <a:r>
              <a:rPr lang="en-US" b="1" dirty="0"/>
              <a:t> C for M.</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grpSp>
        <p:nvGrpSpPr>
          <p:cNvPr id="5" name="Group 4"/>
          <p:cNvGrpSpPr/>
          <p:nvPr/>
        </p:nvGrpSpPr>
        <p:grpSpPr>
          <a:xfrm>
            <a:off x="1981200" y="3810000"/>
            <a:ext cx="5943599" cy="3048000"/>
            <a:chOff x="260556" y="228600"/>
            <a:chExt cx="11385834" cy="6116115"/>
          </a:xfrm>
        </p:grpSpPr>
        <p:pic>
          <p:nvPicPr>
            <p:cNvPr id="6" name="Picture 5" descr="01-08d.wmf"/>
            <p:cNvPicPr>
              <a:picLocks noChangeAspect="1"/>
            </p:cNvPicPr>
            <p:nvPr/>
          </p:nvPicPr>
          <p:blipFill>
            <a:blip r:embed="rId1" cstate="print"/>
            <a:stretch>
              <a:fillRect/>
            </a:stretch>
          </p:blipFill>
          <p:spPr>
            <a:xfrm>
              <a:off x="10134600" y="3657600"/>
              <a:ext cx="1260475" cy="1606550"/>
            </a:xfrm>
            <a:prstGeom prst="rect">
              <a:avLst/>
            </a:prstGeom>
          </p:spPr>
        </p:pic>
        <p:pic>
          <p:nvPicPr>
            <p:cNvPr id="7" name="Picture 6" descr="01-08a.wmf"/>
            <p:cNvPicPr>
              <a:picLocks noChangeAspect="1"/>
            </p:cNvPicPr>
            <p:nvPr/>
          </p:nvPicPr>
          <p:blipFill>
            <a:blip r:embed="rId2" cstate="print"/>
            <a:stretch>
              <a:fillRect/>
            </a:stretch>
          </p:blipFill>
          <p:spPr>
            <a:xfrm>
              <a:off x="5105400" y="3581400"/>
              <a:ext cx="1817726" cy="1764792"/>
            </a:xfrm>
            <a:prstGeom prst="rect">
              <a:avLst/>
            </a:prstGeom>
          </p:spPr>
        </p:pic>
        <p:pic>
          <p:nvPicPr>
            <p:cNvPr id="8" name="Picture 7" descr="01-08b.wmf"/>
            <p:cNvPicPr>
              <a:picLocks noChangeAspect="1"/>
            </p:cNvPicPr>
            <p:nvPr/>
          </p:nvPicPr>
          <p:blipFill>
            <a:blip r:embed="rId3" cstate="print"/>
            <a:stretch>
              <a:fillRect/>
            </a:stretch>
          </p:blipFill>
          <p:spPr>
            <a:xfrm>
              <a:off x="5228304" y="1697244"/>
              <a:ext cx="1348238" cy="1517904"/>
            </a:xfrm>
            <a:prstGeom prst="rect">
              <a:avLst/>
            </a:prstGeom>
          </p:spPr>
        </p:pic>
        <p:sp>
          <p:nvSpPr>
            <p:cNvPr id="9" name="Rounded Rectangle 8"/>
            <p:cNvSpPr/>
            <p:nvPr/>
          </p:nvSpPr>
          <p:spPr bwMode="auto">
            <a:xfrm>
              <a:off x="2361168" y="2324100"/>
              <a:ext cx="1371600" cy="685800"/>
            </a:xfrm>
            <a:prstGeom prst="roundRect">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t>encrypt</a:t>
              </a:r>
              <a:endParaRPr lang="en-US" dirty="0"/>
            </a:p>
          </p:txBody>
        </p:sp>
        <p:sp>
          <p:nvSpPr>
            <p:cNvPr id="10" name="Down Arrow 9"/>
            <p:cNvSpPr/>
            <p:nvPr/>
          </p:nvSpPr>
          <p:spPr bwMode="auto">
            <a:xfrm flipV="1">
              <a:off x="27993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1" name="Rounded Rectangle 10"/>
            <p:cNvSpPr/>
            <p:nvPr/>
          </p:nvSpPr>
          <p:spPr bwMode="auto">
            <a:xfrm>
              <a:off x="8152368" y="2324100"/>
              <a:ext cx="1371600" cy="685800"/>
            </a:xfrm>
            <a:prstGeom prst="round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dirty="0"/>
                <a:t>decrypt</a:t>
              </a:r>
              <a:endParaRPr lang="en-US" dirty="0"/>
            </a:p>
          </p:txBody>
        </p:sp>
        <p:sp>
          <p:nvSpPr>
            <p:cNvPr id="12" name="Down Arrow 11"/>
            <p:cNvSpPr/>
            <p:nvPr/>
          </p:nvSpPr>
          <p:spPr bwMode="auto">
            <a:xfrm flipV="1">
              <a:off x="85905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3" name="Right Arrow 12"/>
            <p:cNvSpPr/>
            <p:nvPr/>
          </p:nvSpPr>
          <p:spPr>
            <a:xfrm>
              <a:off x="167640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4" name="Right Arrow 13"/>
            <p:cNvSpPr/>
            <p:nvPr/>
          </p:nvSpPr>
          <p:spPr>
            <a:xfrm>
              <a:off x="961644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5" name="TextBox 14"/>
            <p:cNvSpPr txBox="1"/>
            <p:nvPr/>
          </p:nvSpPr>
          <p:spPr>
            <a:xfrm>
              <a:off x="5192043" y="3119736"/>
              <a:ext cx="1612494" cy="529695"/>
            </a:xfrm>
            <a:prstGeom prst="rect">
              <a:avLst/>
            </a:prstGeom>
            <a:noFill/>
          </p:spPr>
          <p:txBody>
            <a:bodyPr wrap="none">
              <a:spAutoFit/>
            </a:bodyPr>
            <a:lstStyle/>
            <a:p>
              <a:pPr algn="ctr">
                <a:defRPr/>
              </a:pPr>
              <a:r>
                <a:rPr lang="en-US" dirty="0" err="1" smtClean="0">
                  <a:latin typeface="+mn-lt"/>
                </a:rPr>
                <a:t>ciphertext</a:t>
              </a:r>
              <a:endParaRPr lang="en-US" dirty="0">
                <a:latin typeface="+mn-lt"/>
              </a:endParaRPr>
            </a:p>
          </p:txBody>
        </p:sp>
        <p:sp>
          <p:nvSpPr>
            <p:cNvPr id="16" name="TextBox 15"/>
            <p:cNvSpPr txBox="1"/>
            <p:nvPr/>
          </p:nvSpPr>
          <p:spPr>
            <a:xfrm>
              <a:off x="702341" y="3851276"/>
              <a:ext cx="1092457" cy="411985"/>
            </a:xfrm>
            <a:prstGeom prst="rect">
              <a:avLst/>
            </a:prstGeom>
            <a:noFill/>
          </p:spPr>
          <p:txBody>
            <a:bodyPr wrap="none">
              <a:spAutoFit/>
            </a:bodyPr>
            <a:lstStyle/>
            <a:p>
              <a:pPr algn="ctr">
                <a:defRPr/>
              </a:pPr>
              <a:r>
                <a:rPr lang="en-US" sz="800" dirty="0">
                  <a:solidFill>
                    <a:schemeClr val="bg2">
                      <a:lumMod val="20000"/>
                      <a:lumOff val="80000"/>
                    </a:schemeClr>
                  </a:solidFill>
                  <a:latin typeface="+mn-lt"/>
                </a:rPr>
                <a:t>plaintext</a:t>
              </a:r>
              <a:endParaRPr lang="en-US" sz="800" dirty="0">
                <a:solidFill>
                  <a:schemeClr val="bg2">
                    <a:lumMod val="20000"/>
                    <a:lumOff val="80000"/>
                  </a:schemeClr>
                </a:solidFill>
                <a:latin typeface="+mn-lt"/>
              </a:endParaRPr>
            </a:p>
          </p:txBody>
        </p:sp>
        <p:sp>
          <p:nvSpPr>
            <p:cNvPr id="17" name="TextBox 16"/>
            <p:cNvSpPr txBox="1"/>
            <p:nvPr/>
          </p:nvSpPr>
          <p:spPr>
            <a:xfrm>
              <a:off x="2057400" y="4191001"/>
              <a:ext cx="1979136" cy="1235954"/>
            </a:xfrm>
            <a:prstGeom prst="rect">
              <a:avLst/>
            </a:prstGeom>
            <a:noFill/>
          </p:spPr>
          <p:txBody>
            <a:bodyPr>
              <a:spAutoFit/>
            </a:bodyPr>
            <a:lstStyle/>
            <a:p>
              <a:pPr algn="ctr">
                <a:defRPr/>
              </a:pPr>
              <a:r>
                <a:rPr lang="en-US" dirty="0" smtClean="0">
                  <a:latin typeface="+mn-lt"/>
                </a:rPr>
                <a:t>shared</a:t>
              </a:r>
              <a:endParaRPr lang="en-US" dirty="0" smtClean="0">
                <a:latin typeface="+mn-lt"/>
              </a:endParaRPr>
            </a:p>
            <a:p>
              <a:pPr algn="ctr">
                <a:defRPr/>
              </a:pPr>
              <a:r>
                <a:rPr lang="en-US" dirty="0" smtClean="0"/>
                <a:t>secret</a:t>
              </a:r>
              <a:endParaRPr lang="en-US" dirty="0" smtClean="0"/>
            </a:p>
            <a:p>
              <a:pPr algn="ctr">
                <a:defRPr/>
              </a:pPr>
              <a:r>
                <a:rPr lang="en-US" dirty="0" smtClean="0">
                  <a:latin typeface="+mn-lt"/>
                </a:rPr>
                <a:t>key</a:t>
              </a:r>
              <a:endParaRPr lang="en-US" dirty="0">
                <a:latin typeface="+mn-lt"/>
              </a:endParaRPr>
            </a:p>
          </p:txBody>
        </p:sp>
        <p:sp>
          <p:nvSpPr>
            <p:cNvPr id="18" name="TextBox 17"/>
            <p:cNvSpPr txBox="1"/>
            <p:nvPr/>
          </p:nvSpPr>
          <p:spPr>
            <a:xfrm>
              <a:off x="7848601" y="4191001"/>
              <a:ext cx="1979136" cy="1235954"/>
            </a:xfrm>
            <a:prstGeom prst="rect">
              <a:avLst/>
            </a:prstGeom>
            <a:noFill/>
          </p:spPr>
          <p:txBody>
            <a:bodyPr>
              <a:spAutoFit/>
            </a:bodyPr>
            <a:lstStyle/>
            <a:p>
              <a:pPr algn="ctr">
                <a:defRPr/>
              </a:pPr>
              <a:r>
                <a:rPr lang="en-US" dirty="0" smtClean="0"/>
                <a:t>s</a:t>
              </a:r>
              <a:r>
                <a:rPr lang="en-US" dirty="0" smtClean="0">
                  <a:latin typeface="+mn-lt"/>
                </a:rPr>
                <a:t>hared</a:t>
              </a:r>
              <a:endParaRPr lang="en-US" dirty="0" smtClean="0">
                <a:latin typeface="+mn-lt"/>
              </a:endParaRPr>
            </a:p>
            <a:p>
              <a:pPr algn="ctr">
                <a:defRPr/>
              </a:pPr>
              <a:r>
                <a:rPr lang="en-US" dirty="0" smtClean="0"/>
                <a:t>s</a:t>
              </a:r>
              <a:r>
                <a:rPr lang="en-US" dirty="0" smtClean="0">
                  <a:latin typeface="+mn-lt"/>
                </a:rPr>
                <a:t>ecret</a:t>
              </a:r>
              <a:endParaRPr lang="en-US" dirty="0" smtClean="0">
                <a:latin typeface="+mn-lt"/>
              </a:endParaRPr>
            </a:p>
            <a:p>
              <a:pPr algn="ctr">
                <a:defRPr/>
              </a:pPr>
              <a:r>
                <a:rPr lang="en-US" dirty="0" smtClean="0">
                  <a:latin typeface="+mn-lt"/>
                </a:rPr>
                <a:t>key</a:t>
              </a:r>
              <a:endParaRPr lang="en-US" dirty="0">
                <a:latin typeface="+mn-lt"/>
              </a:endParaRPr>
            </a:p>
          </p:txBody>
        </p:sp>
        <p:sp>
          <p:nvSpPr>
            <p:cNvPr id="19" name="TextBox 18"/>
            <p:cNvSpPr txBox="1"/>
            <p:nvPr/>
          </p:nvSpPr>
          <p:spPr>
            <a:xfrm>
              <a:off x="4600086" y="767089"/>
              <a:ext cx="2687029" cy="1000534"/>
            </a:xfrm>
            <a:prstGeom prst="rect">
              <a:avLst/>
            </a:prstGeom>
            <a:noFill/>
          </p:spPr>
          <p:txBody>
            <a:bodyPr wrap="none">
              <a:spAutoFit/>
            </a:bodyPr>
            <a:lstStyle/>
            <a:p>
              <a:pPr algn="ctr">
                <a:defRPr/>
              </a:pPr>
              <a:r>
                <a:rPr lang="en-US" sz="1400" b="1" dirty="0" smtClean="0">
                  <a:latin typeface="+mn-lt"/>
                </a:rPr>
                <a:t>Communication</a:t>
              </a:r>
              <a:br>
                <a:rPr lang="en-US" sz="1400" b="1" dirty="0" smtClean="0">
                  <a:latin typeface="+mn-lt"/>
                </a:rPr>
              </a:br>
              <a:r>
                <a:rPr lang="en-US" sz="1400" b="1" dirty="0" smtClean="0">
                  <a:latin typeface="+mn-lt"/>
                </a:rPr>
                <a:t>channel</a:t>
              </a:r>
              <a:endParaRPr lang="en-US" sz="1400" b="1" dirty="0">
                <a:latin typeface="+mn-lt"/>
              </a:endParaRPr>
            </a:p>
          </p:txBody>
        </p:sp>
        <p:sp>
          <p:nvSpPr>
            <p:cNvPr id="20" name="TextBox 19"/>
            <p:cNvSpPr txBox="1"/>
            <p:nvPr/>
          </p:nvSpPr>
          <p:spPr>
            <a:xfrm>
              <a:off x="1347853" y="982532"/>
              <a:ext cx="1389081" cy="588550"/>
            </a:xfrm>
            <a:prstGeom prst="rect">
              <a:avLst/>
            </a:prstGeom>
            <a:noFill/>
          </p:spPr>
          <p:txBody>
            <a:bodyPr wrap="none">
              <a:spAutoFit/>
            </a:bodyPr>
            <a:lstStyle/>
            <a:p>
              <a:pPr algn="ctr">
                <a:defRPr/>
              </a:pPr>
              <a:r>
                <a:rPr lang="en-US" sz="1400" b="1" dirty="0" smtClean="0">
                  <a:latin typeface="+mn-lt"/>
                </a:rPr>
                <a:t>Sender</a:t>
              </a:r>
              <a:endParaRPr lang="en-US" sz="1400" b="1" dirty="0">
                <a:latin typeface="+mn-lt"/>
              </a:endParaRPr>
            </a:p>
          </p:txBody>
        </p:sp>
        <p:sp>
          <p:nvSpPr>
            <p:cNvPr id="21" name="TextBox 20"/>
            <p:cNvSpPr txBox="1"/>
            <p:nvPr/>
          </p:nvSpPr>
          <p:spPr>
            <a:xfrm>
              <a:off x="8979905" y="982532"/>
              <a:ext cx="1734048" cy="588550"/>
            </a:xfrm>
            <a:prstGeom prst="rect">
              <a:avLst/>
            </a:prstGeom>
            <a:noFill/>
          </p:spPr>
          <p:txBody>
            <a:bodyPr wrap="none">
              <a:spAutoFit/>
            </a:bodyPr>
            <a:lstStyle/>
            <a:p>
              <a:pPr algn="ctr">
                <a:defRPr/>
              </a:pPr>
              <a:r>
                <a:rPr lang="en-US" sz="1400" b="1" dirty="0" smtClean="0">
                  <a:latin typeface="+mn-lt"/>
                </a:rPr>
                <a:t>Recipient</a:t>
              </a:r>
              <a:endParaRPr lang="en-US" sz="1400" b="1" dirty="0">
                <a:latin typeface="+mn-lt"/>
              </a:endParaRPr>
            </a:p>
          </p:txBody>
        </p:sp>
        <p:cxnSp>
          <p:nvCxnSpPr>
            <p:cNvPr id="22" name="Straight Connector 21"/>
            <p:cNvCxnSpPr/>
            <p:nvPr/>
          </p:nvCxnSpPr>
          <p:spPr>
            <a:xfrm rot="5400000">
              <a:off x="1828799" y="27432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rot="5400000">
              <a:off x="5181600" y="26670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4393900" y="5344181"/>
              <a:ext cx="3099398" cy="1000534"/>
            </a:xfrm>
            <a:prstGeom prst="rect">
              <a:avLst/>
            </a:prstGeom>
            <a:noFill/>
          </p:spPr>
          <p:txBody>
            <a:bodyPr wrap="none">
              <a:spAutoFit/>
            </a:bodyPr>
            <a:lstStyle/>
            <a:p>
              <a:pPr algn="ctr">
                <a:defRPr/>
              </a:pPr>
              <a:r>
                <a:rPr lang="en-US" sz="1400" b="1" dirty="0" smtClean="0">
                  <a:latin typeface="+mn-lt"/>
                </a:rPr>
                <a:t>Attacker</a:t>
              </a:r>
              <a:endParaRPr lang="en-US" sz="1400" b="1" dirty="0" smtClean="0">
                <a:latin typeface="+mn-lt"/>
              </a:endParaRPr>
            </a:p>
            <a:p>
              <a:pPr algn="ctr">
                <a:defRPr/>
              </a:pPr>
              <a:r>
                <a:rPr lang="en-US" sz="1400" b="1" dirty="0" smtClean="0"/>
                <a:t>(eavesdropping)</a:t>
              </a:r>
              <a:endParaRPr lang="en-US" sz="1400" b="1" dirty="0">
                <a:latin typeface="+mn-lt"/>
              </a:endParaRPr>
            </a:p>
          </p:txBody>
        </p:sp>
        <p:sp>
          <p:nvSpPr>
            <p:cNvPr id="25" name="Right Arrow 24"/>
            <p:cNvSpPr/>
            <p:nvPr/>
          </p:nvSpPr>
          <p:spPr>
            <a:xfrm>
              <a:off x="38862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6" name="Right Arrow 25"/>
            <p:cNvSpPr/>
            <p:nvPr/>
          </p:nvSpPr>
          <p:spPr>
            <a:xfrm>
              <a:off x="66294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7" name="TextBox 26"/>
            <p:cNvSpPr txBox="1"/>
            <p:nvPr/>
          </p:nvSpPr>
          <p:spPr>
            <a:xfrm>
              <a:off x="10207074" y="3124199"/>
              <a:ext cx="1439316" cy="529695"/>
            </a:xfrm>
            <a:prstGeom prst="rect">
              <a:avLst/>
            </a:prstGeom>
            <a:noFill/>
          </p:spPr>
          <p:txBody>
            <a:bodyPr wrap="none">
              <a:spAutoFit/>
            </a:bodyPr>
            <a:lstStyle/>
            <a:p>
              <a:pPr algn="ctr">
                <a:defRPr/>
              </a:pPr>
              <a:r>
                <a:rPr lang="en-US" dirty="0" smtClean="0">
                  <a:latin typeface="+mn-lt"/>
                </a:rPr>
                <a:t>plaintext</a:t>
              </a:r>
              <a:endParaRPr lang="en-US" dirty="0">
                <a:latin typeface="+mn-lt"/>
              </a:endParaRPr>
            </a:p>
          </p:txBody>
        </p:sp>
        <p:pic>
          <p:nvPicPr>
            <p:cNvPr id="28" name="Picture 27" descr="01-08b.wmf"/>
            <p:cNvPicPr>
              <a:picLocks noChangeAspect="1"/>
            </p:cNvPicPr>
            <p:nvPr/>
          </p:nvPicPr>
          <p:blipFill>
            <a:blip r:embed="rId3" cstate="print"/>
            <a:stretch>
              <a:fillRect/>
            </a:stretch>
          </p:blipFill>
          <p:spPr>
            <a:xfrm>
              <a:off x="260556" y="1697244"/>
              <a:ext cx="1348238" cy="1517904"/>
            </a:xfrm>
            <a:prstGeom prst="rect">
              <a:avLst/>
            </a:prstGeom>
          </p:spPr>
        </p:pic>
        <p:pic>
          <p:nvPicPr>
            <p:cNvPr id="29" name="Picture 28" descr="01-08b.wmf"/>
            <p:cNvPicPr>
              <a:picLocks noChangeAspect="1"/>
            </p:cNvPicPr>
            <p:nvPr/>
          </p:nvPicPr>
          <p:blipFill>
            <a:blip r:embed="rId3" cstate="print"/>
            <a:stretch>
              <a:fillRect/>
            </a:stretch>
          </p:blipFill>
          <p:spPr>
            <a:xfrm>
              <a:off x="10210800" y="1697244"/>
              <a:ext cx="1348238" cy="1517904"/>
            </a:xfrm>
            <a:prstGeom prst="rect">
              <a:avLst/>
            </a:prstGeom>
          </p:spPr>
        </p:pic>
        <p:pic>
          <p:nvPicPr>
            <p:cNvPr id="30" name="Picture 29" descr="01-08c.wmf"/>
            <p:cNvPicPr>
              <a:picLocks noChangeAspect="1"/>
            </p:cNvPicPr>
            <p:nvPr/>
          </p:nvPicPr>
          <p:blipFill>
            <a:blip r:embed="rId4" cstate="print"/>
            <a:stretch>
              <a:fillRect/>
            </a:stretch>
          </p:blipFill>
          <p:spPr>
            <a:xfrm>
              <a:off x="533400" y="3733800"/>
              <a:ext cx="1136650" cy="1428750"/>
            </a:xfrm>
            <a:prstGeom prst="rect">
              <a:avLst/>
            </a:prstGeom>
          </p:spPr>
        </p:pic>
        <p:pic>
          <p:nvPicPr>
            <p:cNvPr id="31" name="Picture 30" descr="01-08e.wmf"/>
            <p:cNvPicPr>
              <a:picLocks noChangeAspect="1"/>
            </p:cNvPicPr>
            <p:nvPr/>
          </p:nvPicPr>
          <p:blipFill>
            <a:blip r:embed="rId5" cstate="print"/>
            <a:stretch>
              <a:fillRect/>
            </a:stretch>
          </p:blipFill>
          <p:spPr>
            <a:xfrm>
              <a:off x="2161274" y="3581400"/>
              <a:ext cx="1420126" cy="629514"/>
            </a:xfrm>
            <a:prstGeom prst="rect">
              <a:avLst/>
            </a:prstGeom>
          </p:spPr>
        </p:pic>
        <p:pic>
          <p:nvPicPr>
            <p:cNvPr id="32" name="Picture 31" descr="01-08f.wmf"/>
            <p:cNvPicPr>
              <a:picLocks noChangeAspect="1"/>
            </p:cNvPicPr>
            <p:nvPr/>
          </p:nvPicPr>
          <p:blipFill>
            <a:blip r:embed="rId6" cstate="print"/>
            <a:stretch>
              <a:fillRect/>
            </a:stretch>
          </p:blipFill>
          <p:spPr>
            <a:xfrm rot="20050886">
              <a:off x="5502817" y="1848950"/>
              <a:ext cx="678458" cy="945298"/>
            </a:xfrm>
            <a:prstGeom prst="rect">
              <a:avLst/>
            </a:prstGeom>
          </p:spPr>
        </p:pic>
        <p:pic>
          <p:nvPicPr>
            <p:cNvPr id="33" name="Picture 32" descr="01-08e.wmf"/>
            <p:cNvPicPr>
              <a:picLocks noChangeAspect="1"/>
            </p:cNvPicPr>
            <p:nvPr/>
          </p:nvPicPr>
          <p:blipFill>
            <a:blip r:embed="rId5" cstate="print"/>
            <a:stretch>
              <a:fillRect/>
            </a:stretch>
          </p:blipFill>
          <p:spPr>
            <a:xfrm>
              <a:off x="8001000" y="3581400"/>
              <a:ext cx="1420126" cy="629514"/>
            </a:xfrm>
            <a:prstGeom prst="rect">
              <a:avLst/>
            </a:prstGeom>
          </p:spPr>
        </p:pic>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 and Decryption</a:t>
            </a:r>
            <a:endParaRPr lang="en-US" dirty="0"/>
          </a:p>
        </p:txBody>
      </p:sp>
      <p:sp>
        <p:nvSpPr>
          <p:cNvPr id="3" name="Content Placeholder 2"/>
          <p:cNvSpPr>
            <a:spLocks noGrp="1"/>
          </p:cNvSpPr>
          <p:nvPr>
            <p:ph idx="1"/>
          </p:nvPr>
        </p:nvSpPr>
        <p:spPr/>
        <p:txBody>
          <a:bodyPr>
            <a:normAutofit fontScale="92500"/>
          </a:bodyPr>
          <a:lstStyle/>
          <a:p>
            <a:r>
              <a:rPr lang="en-US" dirty="0" smtClean="0"/>
              <a:t>As equations:</a:t>
            </a:r>
            <a:endParaRPr lang="en-US" dirty="0" smtClean="0"/>
          </a:p>
          <a:p>
            <a:pPr algn="ctr">
              <a:buNone/>
            </a:pPr>
            <a:r>
              <a:rPr lang="en-US" dirty="0" smtClean="0"/>
              <a:t>C = E(M)</a:t>
            </a:r>
            <a:endParaRPr lang="en-US" dirty="0" smtClean="0"/>
          </a:p>
          <a:p>
            <a:pPr algn="ctr">
              <a:buNone/>
            </a:pPr>
            <a:r>
              <a:rPr lang="en-US" dirty="0" smtClean="0"/>
              <a:t>M = D(C)</a:t>
            </a:r>
            <a:endParaRPr lang="en-US" dirty="0" smtClean="0"/>
          </a:p>
          <a:p>
            <a:r>
              <a:rPr lang="en-US" dirty="0"/>
              <a:t>The encryption and decryption algorithms are chosen so that it is </a:t>
            </a:r>
            <a:r>
              <a:rPr lang="en-US" dirty="0" smtClean="0"/>
              <a:t>infeasible for </a:t>
            </a:r>
            <a:r>
              <a:rPr lang="en-US" dirty="0"/>
              <a:t>someone other than Alice and Bob to determine plaintext M from </a:t>
            </a:r>
            <a:r>
              <a:rPr lang="en-US" dirty="0" err="1" smtClean="0"/>
              <a:t>ciphertext</a:t>
            </a:r>
            <a:r>
              <a:rPr lang="en-US" dirty="0" smtClean="0"/>
              <a:t> C</a:t>
            </a:r>
            <a:r>
              <a:rPr lang="en-US" dirty="0"/>
              <a:t>. Thus, </a:t>
            </a:r>
            <a:r>
              <a:rPr lang="en-US" dirty="0" err="1"/>
              <a:t>ciphertext</a:t>
            </a:r>
            <a:r>
              <a:rPr lang="en-US" dirty="0"/>
              <a:t> C can be transmitted over an insecure </a:t>
            </a:r>
            <a:r>
              <a:rPr lang="en-US" dirty="0" smtClean="0"/>
              <a:t>channel that </a:t>
            </a:r>
            <a:r>
              <a:rPr lang="en-US" dirty="0"/>
              <a:t>can be eavesdropped by an adversary.</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Cryptosystem</a:t>
            </a:r>
            <a:endParaRPr lang="en-US"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smtClean="0"/>
              <a:t>The </a:t>
            </a:r>
            <a:r>
              <a:rPr lang="en-US" dirty="0"/>
              <a:t>set of possible plaintexts</a:t>
            </a:r>
            <a:endParaRPr lang="en-US" dirty="0"/>
          </a:p>
          <a:p>
            <a:pPr marL="514350" indent="-514350">
              <a:buFont typeface="+mj-lt"/>
              <a:buAutoNum type="arabicPeriod"/>
            </a:pPr>
            <a:r>
              <a:rPr lang="en-US" dirty="0" smtClean="0"/>
              <a:t>The </a:t>
            </a:r>
            <a:r>
              <a:rPr lang="en-US" dirty="0"/>
              <a:t>set of possible </a:t>
            </a:r>
            <a:r>
              <a:rPr lang="en-US" dirty="0" err="1"/>
              <a:t>ciphertexts</a:t>
            </a:r>
            <a:endParaRPr lang="en-US" dirty="0"/>
          </a:p>
          <a:p>
            <a:pPr marL="514350" indent="-514350">
              <a:buFont typeface="+mj-lt"/>
              <a:buAutoNum type="arabicPeriod"/>
            </a:pPr>
            <a:r>
              <a:rPr lang="en-US" dirty="0" smtClean="0"/>
              <a:t>The </a:t>
            </a:r>
            <a:r>
              <a:rPr lang="en-US" dirty="0"/>
              <a:t>set of encryption keys</a:t>
            </a:r>
            <a:endParaRPr lang="en-US" dirty="0"/>
          </a:p>
          <a:p>
            <a:pPr marL="514350" indent="-514350">
              <a:buFont typeface="+mj-lt"/>
              <a:buAutoNum type="arabicPeriod"/>
            </a:pPr>
            <a:r>
              <a:rPr lang="en-US" dirty="0" smtClean="0"/>
              <a:t>The </a:t>
            </a:r>
            <a:r>
              <a:rPr lang="en-US" dirty="0"/>
              <a:t>set of decryption keys</a:t>
            </a:r>
            <a:endParaRPr lang="en-US" dirty="0"/>
          </a:p>
          <a:p>
            <a:pPr marL="514350" indent="-514350">
              <a:buFont typeface="+mj-lt"/>
              <a:buAutoNum type="arabicPeriod"/>
            </a:pPr>
            <a:r>
              <a:rPr lang="en-US" dirty="0" smtClean="0"/>
              <a:t>The </a:t>
            </a:r>
            <a:r>
              <a:rPr lang="en-US" dirty="0"/>
              <a:t>correspondence between encryption keys and decryption keys</a:t>
            </a:r>
            <a:endParaRPr lang="en-US" dirty="0"/>
          </a:p>
          <a:p>
            <a:pPr marL="514350" indent="-514350">
              <a:buFont typeface="+mj-lt"/>
              <a:buAutoNum type="arabicPeriod"/>
            </a:pPr>
            <a:r>
              <a:rPr lang="en-US" dirty="0" smtClean="0"/>
              <a:t>The </a:t>
            </a:r>
            <a:r>
              <a:rPr lang="en-US" dirty="0"/>
              <a:t>encryption algorithm to use</a:t>
            </a:r>
            <a:endParaRPr lang="en-US" dirty="0"/>
          </a:p>
          <a:p>
            <a:pPr marL="514350" indent="-514350">
              <a:buFont typeface="+mj-lt"/>
              <a:buAutoNum type="arabicPeriod"/>
            </a:pPr>
            <a:r>
              <a:rPr lang="en-US" dirty="0" smtClean="0"/>
              <a:t>The </a:t>
            </a:r>
            <a:r>
              <a:rPr lang="en-US" dirty="0"/>
              <a:t>decryption algorithm to use</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Caesar Cipher</a:t>
            </a:r>
            <a:endParaRPr lang="en-US" dirty="0"/>
          </a:p>
        </p:txBody>
      </p:sp>
      <p:sp>
        <p:nvSpPr>
          <p:cNvPr id="3" name="Content Placeholder 2"/>
          <p:cNvSpPr>
            <a:spLocks noGrp="1"/>
          </p:cNvSpPr>
          <p:nvPr>
            <p:ph idx="1"/>
          </p:nvPr>
        </p:nvSpPr>
        <p:spPr/>
        <p:txBody>
          <a:bodyPr/>
          <a:lstStyle/>
          <a:p>
            <a:r>
              <a:rPr lang="en-US" dirty="0" smtClean="0"/>
              <a:t>Replace each letter with the one “three over” in the alphabet.</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pic>
        <p:nvPicPr>
          <p:cNvPr id="54274" name="Picture 2"/>
          <p:cNvPicPr>
            <a:picLocks noChangeAspect="1" noChangeArrowheads="1"/>
          </p:cNvPicPr>
          <p:nvPr/>
        </p:nvPicPr>
        <p:blipFill>
          <a:blip r:embed="rId1" cstate="print"/>
          <a:srcRect/>
          <a:stretch>
            <a:fillRect/>
          </a:stretch>
        </p:blipFill>
        <p:spPr bwMode="auto">
          <a:xfrm>
            <a:off x="762000" y="2819400"/>
            <a:ext cx="7620000" cy="3209925"/>
          </a:xfrm>
          <a:prstGeom prst="rect">
            <a:avLst/>
          </a:prstGeom>
          <a:noFill/>
          <a:ln w="9525">
            <a:noFill/>
            <a:miter lim="800000"/>
            <a:headEnd/>
            <a:tailEnd/>
          </a:ln>
        </p:spPr>
      </p:pic>
      <p:sp>
        <p:nvSpPr>
          <p:cNvPr id="6" name="TextBox 5"/>
          <p:cNvSpPr txBox="1"/>
          <p:nvPr/>
        </p:nvSpPr>
        <p:spPr>
          <a:xfrm>
            <a:off x="2659415" y="6581001"/>
            <a:ext cx="4198585" cy="230832"/>
          </a:xfrm>
          <a:prstGeom prst="rect">
            <a:avLst/>
          </a:prstGeom>
          <a:noFill/>
        </p:spPr>
        <p:txBody>
          <a:bodyPr wrap="none" rtlCol="0">
            <a:spAutoFit/>
          </a:bodyPr>
          <a:lstStyle/>
          <a:p>
            <a:r>
              <a:rPr lang="en-US" sz="900" dirty="0" smtClean="0">
                <a:solidFill>
                  <a:schemeClr val="bg1">
                    <a:lumMod val="65000"/>
                  </a:schemeClr>
                </a:solidFill>
              </a:rPr>
              <a:t>Public domain image from http://commons.wikimedia.org/wiki/File:Caesar3.svg</a:t>
            </a:r>
            <a:endParaRPr lang="en-US" sz="900" dirty="0">
              <a:solidFill>
                <a:schemeClr val="bg1">
                  <a:lumMod val="65000"/>
                </a:schemeClr>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Picture 2"/>
          <p:cNvPicPr>
            <a:picLocks noChangeAspect="1" noChangeArrowheads="1"/>
          </p:cNvPicPr>
          <p:nvPr/>
        </p:nvPicPr>
        <p:blipFill>
          <a:blip r:embed="rId1"/>
          <a:srcRect/>
          <a:stretch>
            <a:fillRect/>
          </a:stretch>
        </p:blipFill>
        <p:spPr bwMode="auto">
          <a:xfrm>
            <a:off x="395288" y="836613"/>
            <a:ext cx="8186737" cy="1655762"/>
          </a:xfrm>
          <a:prstGeom prst="rect">
            <a:avLst/>
          </a:prstGeom>
          <a:noFill/>
          <a:ln w="9525">
            <a:noFill/>
            <a:miter lim="800000"/>
            <a:headEnd/>
            <a:tailEnd/>
          </a:ln>
        </p:spPr>
      </p:pic>
      <p:pic>
        <p:nvPicPr>
          <p:cNvPr id="53252" name="Picture 3"/>
          <p:cNvPicPr>
            <a:picLocks noChangeAspect="1" noChangeArrowheads="1"/>
          </p:cNvPicPr>
          <p:nvPr/>
        </p:nvPicPr>
        <p:blipFill>
          <a:blip r:embed="rId2"/>
          <a:srcRect/>
          <a:stretch>
            <a:fillRect/>
          </a:stretch>
        </p:blipFill>
        <p:spPr bwMode="auto">
          <a:xfrm>
            <a:off x="0" y="3429000"/>
            <a:ext cx="9144000" cy="1355725"/>
          </a:xfrm>
          <a:prstGeom prst="rect">
            <a:avLst/>
          </a:prstGeom>
          <a:noFill/>
          <a:ln w="9525">
            <a:noFill/>
            <a:miter lim="800000"/>
            <a:headEnd/>
            <a:tailEnd/>
          </a:ln>
        </p:spPr>
      </p:pic>
      <p:sp>
        <p:nvSpPr>
          <p:cNvPr id="6" name="矩形 5"/>
          <p:cNvSpPr>
            <a:spLocks noChangeArrowheads="1"/>
          </p:cNvSpPr>
          <p:nvPr/>
        </p:nvSpPr>
        <p:spPr bwMode="auto">
          <a:xfrm>
            <a:off x="0" y="4149725"/>
            <a:ext cx="9144000" cy="863600"/>
          </a:xfrm>
          <a:prstGeom prst="rect">
            <a:avLst/>
          </a:prstGeom>
          <a:solidFill>
            <a:schemeClr val="accent1"/>
          </a:solidFill>
          <a:ln w="9525" algn="ctr">
            <a:solidFill>
              <a:schemeClr val="tx1"/>
            </a:solidFill>
            <a:round/>
          </a:ln>
        </p:spPr>
        <p:txBody>
          <a:bodyPr/>
          <a:lstStyle/>
          <a:p>
            <a:endParaRPr lang="zh-CN" altLang="en-US">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1000" y="152400"/>
            <a:ext cx="8686800" cy="6553200"/>
          </a:xfrm>
        </p:spPr>
        <p:txBody>
          <a:bodyPr>
            <a:noAutofit/>
          </a:bodyPr>
          <a:lstStyle/>
          <a:p>
            <a:pPr>
              <a:buNone/>
            </a:pPr>
            <a:r>
              <a:rPr lang="en-US" altLang="zh-CN" sz="2200" b="1" dirty="0" smtClean="0"/>
              <a:t>         Please recover the original plaintext from the following  </a:t>
            </a:r>
            <a:r>
              <a:rPr lang="en-US" altLang="zh-CN" sz="2200" b="1" dirty="0" err="1" smtClean="0"/>
              <a:t>ciphertext</a:t>
            </a:r>
            <a:r>
              <a:rPr lang="en-US" altLang="zh-CN" sz="2200" b="1" dirty="0" smtClean="0"/>
              <a:t> :</a:t>
            </a:r>
            <a:endParaRPr lang="en-US" altLang="zh-CN" sz="2200" b="1" dirty="0" smtClean="0"/>
          </a:p>
          <a:p>
            <a:pPr>
              <a:buNone/>
            </a:pPr>
            <a:r>
              <a:rPr lang="en-US" altLang="zh-CN" sz="2200" dirty="0" smtClean="0"/>
              <a:t>         </a:t>
            </a:r>
            <a:r>
              <a:rPr lang="en-US" altLang="zh-CN" sz="2200" dirty="0" err="1" smtClean="0"/>
              <a:t>Pdqb</a:t>
            </a:r>
            <a:r>
              <a:rPr lang="en-US" altLang="zh-CN" sz="2200" dirty="0" smtClean="0"/>
              <a:t> </a:t>
            </a:r>
            <a:r>
              <a:rPr lang="en-US" altLang="zh-CN" sz="2200" dirty="0" err="1" smtClean="0"/>
              <a:t>qljkwv</a:t>
            </a:r>
            <a:r>
              <a:rPr lang="en-US" altLang="zh-CN" sz="2200" dirty="0" smtClean="0"/>
              <a:t> </a:t>
            </a:r>
            <a:r>
              <a:rPr lang="en-US" altLang="zh-CN" sz="2200" dirty="0" err="1" smtClean="0"/>
              <a:t>zh</a:t>
            </a:r>
            <a:r>
              <a:rPr lang="en-US" altLang="zh-CN" sz="2200" dirty="0" smtClean="0"/>
              <a:t> </a:t>
            </a:r>
            <a:r>
              <a:rPr lang="en-US" altLang="zh-CN" sz="2200" dirty="0" err="1" smtClean="0"/>
              <a:t>kdyh</a:t>
            </a:r>
            <a:r>
              <a:rPr lang="en-US" altLang="zh-CN" sz="2200" dirty="0" smtClean="0"/>
              <a:t> </a:t>
            </a:r>
            <a:r>
              <a:rPr lang="en-US" altLang="zh-CN" sz="2200" dirty="0" err="1" smtClean="0"/>
              <a:t>sudbhg</a:t>
            </a:r>
            <a:r>
              <a:rPr lang="en-US" altLang="zh-CN" sz="2200" dirty="0" smtClean="0"/>
              <a:t> </a:t>
            </a:r>
            <a:endParaRPr lang="en-US" altLang="zh-CN" sz="2200" dirty="0" smtClean="0"/>
          </a:p>
          <a:p>
            <a:pPr>
              <a:buNone/>
            </a:pPr>
            <a:r>
              <a:rPr lang="zh-CN" altLang="en-US" sz="2200" dirty="0" smtClean="0"/>
              <a:t>　　</a:t>
            </a:r>
            <a:r>
              <a:rPr lang="en-US" altLang="zh-CN" sz="2200" dirty="0" err="1" smtClean="0"/>
              <a:t>Zlwk</a:t>
            </a:r>
            <a:r>
              <a:rPr lang="en-US" altLang="zh-CN" sz="2200" dirty="0" smtClean="0"/>
              <a:t> </a:t>
            </a:r>
            <a:r>
              <a:rPr lang="en-US" altLang="zh-CN" sz="2200" dirty="0" err="1" smtClean="0"/>
              <a:t>qr</a:t>
            </a:r>
            <a:r>
              <a:rPr lang="en-US" altLang="zh-CN" sz="2200" dirty="0" smtClean="0"/>
              <a:t> </a:t>
            </a:r>
            <a:r>
              <a:rPr lang="en-US" altLang="zh-CN" sz="2200" dirty="0" err="1" smtClean="0"/>
              <a:t>surri</a:t>
            </a:r>
            <a:r>
              <a:rPr lang="en-US" altLang="zh-CN" sz="2200" dirty="0" smtClean="0"/>
              <a:t> </a:t>
            </a:r>
            <a:r>
              <a:rPr lang="en-US" altLang="zh-CN" sz="2200" dirty="0" err="1" smtClean="0"/>
              <a:t>dqbrqh</a:t>
            </a:r>
            <a:r>
              <a:rPr lang="en-US" altLang="zh-CN" sz="2200" dirty="0" smtClean="0"/>
              <a:t> </a:t>
            </a:r>
            <a:r>
              <a:rPr lang="en-US" altLang="zh-CN" sz="2200" dirty="0" err="1" smtClean="0"/>
              <a:t>frxog</a:t>
            </a:r>
            <a:r>
              <a:rPr lang="en-US" altLang="zh-CN" sz="2200" dirty="0" smtClean="0"/>
              <a:t> </a:t>
            </a:r>
            <a:r>
              <a:rPr lang="en-US" altLang="zh-CN" sz="2200" dirty="0" err="1" smtClean="0"/>
              <a:t>khdu</a:t>
            </a:r>
            <a:r>
              <a:rPr lang="en-US" altLang="zh-CN" sz="2200" dirty="0" smtClean="0"/>
              <a:t>  </a:t>
            </a:r>
            <a:endParaRPr lang="en-US" altLang="zh-CN" sz="2200" dirty="0" smtClean="0"/>
          </a:p>
          <a:p>
            <a:pPr>
              <a:buNone/>
            </a:pPr>
            <a:r>
              <a:rPr lang="zh-CN" altLang="en-US" sz="2200" dirty="0" smtClean="0"/>
              <a:t>　　</a:t>
            </a:r>
            <a:r>
              <a:rPr lang="en-US" altLang="zh-CN" sz="2200" dirty="0" err="1" smtClean="0"/>
              <a:t>Dqg</a:t>
            </a:r>
            <a:r>
              <a:rPr lang="en-US" altLang="zh-CN" sz="2200" dirty="0" smtClean="0"/>
              <a:t> </a:t>
            </a:r>
            <a:r>
              <a:rPr lang="en-US" altLang="zh-CN" sz="2200" dirty="0" err="1" smtClean="0"/>
              <a:t>rxu</a:t>
            </a:r>
            <a:r>
              <a:rPr lang="en-US" altLang="zh-CN" sz="2200" dirty="0" smtClean="0"/>
              <a:t> </a:t>
            </a:r>
            <a:r>
              <a:rPr lang="en-US" altLang="zh-CN" sz="2200" dirty="0" err="1" smtClean="0"/>
              <a:t>khduwv</a:t>
            </a:r>
            <a:r>
              <a:rPr lang="en-US" altLang="zh-CN" sz="2200" dirty="0" smtClean="0"/>
              <a:t> d </a:t>
            </a:r>
            <a:r>
              <a:rPr lang="en-US" altLang="zh-CN" sz="2200" dirty="0" err="1" smtClean="0"/>
              <a:t>krshixo</a:t>
            </a:r>
            <a:r>
              <a:rPr lang="en-US" altLang="zh-CN" sz="2200" dirty="0" smtClean="0"/>
              <a:t> </a:t>
            </a:r>
            <a:r>
              <a:rPr lang="en-US" altLang="zh-CN" sz="2200" dirty="0" err="1" smtClean="0"/>
              <a:t>vrqj</a:t>
            </a:r>
            <a:r>
              <a:rPr lang="en-US" altLang="zh-CN" sz="2200" dirty="0" smtClean="0"/>
              <a:t>  </a:t>
            </a:r>
            <a:endParaRPr lang="en-US" altLang="zh-CN" sz="2200" dirty="0" smtClean="0"/>
          </a:p>
          <a:p>
            <a:pPr>
              <a:buNone/>
            </a:pPr>
            <a:r>
              <a:rPr lang="zh-CN" altLang="en-US" sz="2200" dirty="0" smtClean="0"/>
              <a:t>　　</a:t>
            </a:r>
            <a:r>
              <a:rPr lang="en-US" altLang="zh-CN" sz="2200" dirty="0" err="1" smtClean="0"/>
              <a:t>Zh</a:t>
            </a:r>
            <a:r>
              <a:rPr lang="en-US" altLang="zh-CN" sz="2200" dirty="0" smtClean="0"/>
              <a:t> </a:t>
            </a:r>
            <a:r>
              <a:rPr lang="en-US" altLang="zh-CN" sz="2200" dirty="0" err="1" smtClean="0"/>
              <a:t>eduhob</a:t>
            </a:r>
            <a:r>
              <a:rPr lang="en-US" altLang="zh-CN" sz="2200" dirty="0" smtClean="0"/>
              <a:t> </a:t>
            </a:r>
            <a:r>
              <a:rPr lang="en-US" altLang="zh-CN" sz="2200" dirty="0" err="1" smtClean="0"/>
              <a:t>xqghuvwrrg</a:t>
            </a:r>
            <a:r>
              <a:rPr lang="en-US" altLang="zh-CN" sz="2200" dirty="0" smtClean="0"/>
              <a:t>  </a:t>
            </a:r>
            <a:endParaRPr lang="en-US" altLang="zh-CN" sz="2200" dirty="0" smtClean="0"/>
          </a:p>
          <a:p>
            <a:pPr>
              <a:buNone/>
            </a:pPr>
            <a:r>
              <a:rPr lang="zh-CN" altLang="en-US" sz="2200" dirty="0" smtClean="0"/>
              <a:t>　　</a:t>
            </a:r>
            <a:r>
              <a:rPr lang="en-US" altLang="zh-CN" sz="2200" dirty="0" err="1" smtClean="0"/>
              <a:t>Qrz</a:t>
            </a:r>
            <a:r>
              <a:rPr lang="en-US" altLang="zh-CN" sz="2200" dirty="0" smtClean="0"/>
              <a:t> </a:t>
            </a:r>
            <a:r>
              <a:rPr lang="en-US" altLang="zh-CN" sz="2200" dirty="0" err="1" smtClean="0"/>
              <a:t>zh</a:t>
            </a:r>
            <a:r>
              <a:rPr lang="en-US" altLang="zh-CN" sz="2200" dirty="0" smtClean="0"/>
              <a:t> duh </a:t>
            </a:r>
            <a:r>
              <a:rPr lang="en-US" altLang="zh-CN" sz="2200" dirty="0" err="1" smtClean="0"/>
              <a:t>qrw</a:t>
            </a:r>
            <a:r>
              <a:rPr lang="en-US" altLang="zh-CN" sz="2200" dirty="0" smtClean="0"/>
              <a:t> </a:t>
            </a:r>
            <a:r>
              <a:rPr lang="en-US" altLang="zh-CN" sz="2200" dirty="0" err="1" smtClean="0"/>
              <a:t>diudlg</a:t>
            </a:r>
            <a:r>
              <a:rPr lang="en-US" altLang="zh-CN" sz="2200" dirty="0" smtClean="0"/>
              <a:t>  </a:t>
            </a:r>
            <a:endParaRPr lang="en-US" altLang="zh-CN" sz="2200" dirty="0" smtClean="0"/>
          </a:p>
          <a:p>
            <a:pPr>
              <a:buNone/>
            </a:pPr>
            <a:r>
              <a:rPr lang="zh-CN" altLang="en-US" sz="2200" dirty="0" smtClean="0"/>
              <a:t>　　</a:t>
            </a:r>
            <a:r>
              <a:rPr lang="en-US" altLang="zh-CN" sz="2200" dirty="0" err="1" smtClean="0"/>
              <a:t>Dowkrxjk</a:t>
            </a:r>
            <a:r>
              <a:rPr lang="en-US" altLang="zh-CN" sz="2200" dirty="0" smtClean="0"/>
              <a:t> </a:t>
            </a:r>
            <a:r>
              <a:rPr lang="en-US" altLang="zh-CN" sz="2200" dirty="0" err="1" smtClean="0"/>
              <a:t>zh</a:t>
            </a:r>
            <a:r>
              <a:rPr lang="en-US" altLang="zh-CN" sz="2200" dirty="0" smtClean="0"/>
              <a:t> </a:t>
            </a:r>
            <a:r>
              <a:rPr lang="en-US" altLang="zh-CN" sz="2200" dirty="0" err="1" smtClean="0"/>
              <a:t>nqrz</a:t>
            </a:r>
            <a:r>
              <a:rPr lang="en-US" altLang="zh-CN" sz="2200" dirty="0" smtClean="0"/>
              <a:t> </a:t>
            </a:r>
            <a:r>
              <a:rPr lang="en-US" altLang="zh-CN" sz="2200" dirty="0" err="1" smtClean="0"/>
              <a:t>wkhuh</a:t>
            </a:r>
            <a:r>
              <a:rPr lang="en-US" altLang="zh-CN" sz="2200" dirty="0" smtClean="0"/>
              <a:t> </a:t>
            </a:r>
            <a:r>
              <a:rPr lang="en-US" altLang="zh-CN" sz="2200" dirty="0" err="1" smtClean="0"/>
              <a:t>lv</a:t>
            </a:r>
            <a:r>
              <a:rPr lang="en-US" altLang="zh-CN" sz="2200" dirty="0" smtClean="0"/>
              <a:t> </a:t>
            </a:r>
            <a:r>
              <a:rPr lang="en-US" altLang="zh-CN" sz="2200" dirty="0" err="1" smtClean="0"/>
              <a:t>pxfk</a:t>
            </a:r>
            <a:r>
              <a:rPr lang="en-US" altLang="zh-CN" sz="2200" dirty="0" smtClean="0"/>
              <a:t> </a:t>
            </a:r>
            <a:r>
              <a:rPr lang="en-US" altLang="zh-CN" sz="2200" dirty="0" err="1" smtClean="0"/>
              <a:t>wr</a:t>
            </a:r>
            <a:r>
              <a:rPr lang="en-US" altLang="zh-CN" sz="2200" dirty="0" smtClean="0"/>
              <a:t> </a:t>
            </a:r>
            <a:r>
              <a:rPr lang="en-US" altLang="zh-CN" sz="2200" dirty="0" err="1" smtClean="0"/>
              <a:t>ihdu</a:t>
            </a:r>
            <a:r>
              <a:rPr lang="en-US" altLang="zh-CN" sz="2200" dirty="0" smtClean="0"/>
              <a:t>  </a:t>
            </a:r>
            <a:endParaRPr lang="en-US" altLang="zh-CN" sz="2200" dirty="0" smtClean="0"/>
          </a:p>
          <a:p>
            <a:pPr>
              <a:buNone/>
            </a:pPr>
            <a:r>
              <a:rPr lang="zh-CN" altLang="en-US" sz="2200" dirty="0" smtClean="0"/>
              <a:t>　　</a:t>
            </a:r>
            <a:r>
              <a:rPr lang="en-US" altLang="zh-CN" sz="2200" dirty="0" err="1" smtClean="0"/>
              <a:t>Zh</a:t>
            </a:r>
            <a:r>
              <a:rPr lang="en-US" altLang="zh-CN" sz="2200" dirty="0" smtClean="0"/>
              <a:t> </a:t>
            </a:r>
            <a:r>
              <a:rPr lang="en-US" altLang="zh-CN" sz="2200" dirty="0" err="1" smtClean="0"/>
              <a:t>zhuh</a:t>
            </a:r>
            <a:r>
              <a:rPr lang="en-US" altLang="zh-CN" sz="2200" dirty="0" smtClean="0"/>
              <a:t> </a:t>
            </a:r>
            <a:r>
              <a:rPr lang="en-US" altLang="zh-CN" sz="2200" dirty="0" err="1" smtClean="0"/>
              <a:t>prylqj</a:t>
            </a:r>
            <a:r>
              <a:rPr lang="en-US" altLang="zh-CN" sz="2200" dirty="0" smtClean="0"/>
              <a:t> </a:t>
            </a:r>
            <a:r>
              <a:rPr lang="en-US" altLang="zh-CN" sz="2200" dirty="0" err="1" smtClean="0"/>
              <a:t>prxqwdlqv</a:t>
            </a:r>
            <a:r>
              <a:rPr lang="en-US" altLang="zh-CN" sz="2200" dirty="0" smtClean="0"/>
              <a:t> </a:t>
            </a:r>
            <a:r>
              <a:rPr lang="en-US" altLang="zh-CN" sz="2200" dirty="0" err="1" smtClean="0"/>
              <a:t>orqj</a:t>
            </a:r>
            <a:r>
              <a:rPr lang="en-US" altLang="zh-CN" sz="2200" dirty="0" smtClean="0"/>
              <a:t>  </a:t>
            </a:r>
            <a:endParaRPr lang="en-US" altLang="zh-CN" sz="2200" dirty="0" smtClean="0"/>
          </a:p>
          <a:p>
            <a:pPr>
              <a:buNone/>
            </a:pPr>
            <a:r>
              <a:rPr lang="zh-CN" altLang="en-US" sz="2200" dirty="0" smtClean="0"/>
              <a:t>　　</a:t>
            </a:r>
            <a:r>
              <a:rPr lang="en-US" altLang="zh-CN" sz="2200" dirty="0" err="1" smtClean="0"/>
              <a:t>Ehiruh</a:t>
            </a:r>
            <a:r>
              <a:rPr lang="en-US" altLang="zh-CN" sz="2200" dirty="0" smtClean="0"/>
              <a:t> </a:t>
            </a:r>
            <a:r>
              <a:rPr lang="en-US" altLang="zh-CN" sz="2200" dirty="0" err="1" smtClean="0"/>
              <a:t>zh</a:t>
            </a:r>
            <a:r>
              <a:rPr lang="en-US" altLang="zh-CN" sz="2200" dirty="0" smtClean="0"/>
              <a:t> </a:t>
            </a:r>
            <a:r>
              <a:rPr lang="en-US" altLang="zh-CN" sz="2200" dirty="0" err="1" smtClean="0"/>
              <a:t>nqhz</a:t>
            </a:r>
            <a:r>
              <a:rPr lang="en-US" altLang="zh-CN" sz="2200" dirty="0" smtClean="0"/>
              <a:t> </a:t>
            </a:r>
            <a:r>
              <a:rPr lang="en-US" altLang="zh-CN" sz="2200" dirty="0" err="1" smtClean="0"/>
              <a:t>zh</a:t>
            </a:r>
            <a:r>
              <a:rPr lang="en-US" altLang="zh-CN" sz="2200" dirty="0" smtClean="0"/>
              <a:t> </a:t>
            </a:r>
            <a:r>
              <a:rPr lang="en-US" altLang="zh-CN" sz="2200" dirty="0" err="1" smtClean="0"/>
              <a:t>frxog</a:t>
            </a:r>
            <a:r>
              <a:rPr lang="en-US" altLang="zh-CN" sz="2200" dirty="0" smtClean="0"/>
              <a:t>  </a:t>
            </a:r>
            <a:endParaRPr lang="en-US" altLang="zh-CN" sz="2200" dirty="0" smtClean="0"/>
          </a:p>
          <a:p>
            <a:pPr>
              <a:buNone/>
            </a:pPr>
            <a:r>
              <a:rPr lang="zh-CN" altLang="en-US" sz="2200" dirty="0" smtClean="0"/>
              <a:t>　　</a:t>
            </a:r>
            <a:r>
              <a:rPr lang="en-US" altLang="zh-CN" sz="2200" dirty="0" err="1" smtClean="0"/>
              <a:t>Wkhuh</a:t>
            </a:r>
            <a:r>
              <a:rPr lang="en-US" altLang="zh-CN" sz="2200" dirty="0" smtClean="0"/>
              <a:t> </a:t>
            </a:r>
            <a:r>
              <a:rPr lang="en-US" altLang="zh-CN" sz="2200" dirty="0" err="1" smtClean="0"/>
              <a:t>fdq</a:t>
            </a:r>
            <a:r>
              <a:rPr lang="en-US" altLang="zh-CN" sz="2200" dirty="0" smtClean="0"/>
              <a:t> eh </a:t>
            </a:r>
            <a:r>
              <a:rPr lang="en-US" altLang="zh-CN" sz="2200" dirty="0" err="1" smtClean="0"/>
              <a:t>pludfohv</a:t>
            </a:r>
            <a:r>
              <a:rPr lang="en-US" altLang="zh-CN" sz="2200" dirty="0" smtClean="0"/>
              <a:t> </a:t>
            </a:r>
            <a:r>
              <a:rPr lang="en-US" altLang="zh-CN" sz="2200" dirty="0" err="1" smtClean="0"/>
              <a:t>zkhq</a:t>
            </a:r>
            <a:r>
              <a:rPr lang="en-US" altLang="zh-CN" sz="2200" dirty="0" smtClean="0"/>
              <a:t> </a:t>
            </a:r>
            <a:r>
              <a:rPr lang="en-US" altLang="zh-CN" sz="2200" dirty="0" err="1" smtClean="0"/>
              <a:t>brx</a:t>
            </a:r>
            <a:r>
              <a:rPr lang="en-US" altLang="zh-CN" sz="2200" dirty="0" smtClean="0"/>
              <a:t> </a:t>
            </a:r>
            <a:r>
              <a:rPr lang="en-US" altLang="zh-CN" sz="2200" dirty="0" err="1" smtClean="0"/>
              <a:t>eholhyh</a:t>
            </a:r>
            <a:r>
              <a:rPr lang="en-US" altLang="zh-CN" sz="2200" dirty="0" smtClean="0"/>
              <a:t> </a:t>
            </a:r>
            <a:endParaRPr lang="en-US" altLang="zh-CN" sz="2200" dirty="0" smtClean="0"/>
          </a:p>
          <a:p>
            <a:pPr>
              <a:buNone/>
            </a:pPr>
            <a:r>
              <a:rPr lang="zh-CN" altLang="en-US" sz="2200" dirty="0" smtClean="0"/>
              <a:t>　　</a:t>
            </a:r>
            <a:r>
              <a:rPr lang="en-US" altLang="zh-CN" sz="2200" dirty="0" err="1" smtClean="0"/>
              <a:t>Wkrxjk</a:t>
            </a:r>
            <a:r>
              <a:rPr lang="en-US" altLang="zh-CN" sz="2200" dirty="0" smtClean="0"/>
              <a:t> </a:t>
            </a:r>
            <a:r>
              <a:rPr lang="en-US" altLang="zh-CN" sz="2200" dirty="0" err="1" smtClean="0"/>
              <a:t>krsh</a:t>
            </a:r>
            <a:r>
              <a:rPr lang="en-US" altLang="zh-CN" sz="2200" dirty="0" smtClean="0"/>
              <a:t> </a:t>
            </a:r>
            <a:r>
              <a:rPr lang="en-US" altLang="zh-CN" sz="2200" dirty="0" err="1" smtClean="0"/>
              <a:t>lv</a:t>
            </a:r>
            <a:r>
              <a:rPr lang="en-US" altLang="zh-CN" sz="2200" dirty="0" smtClean="0"/>
              <a:t> </a:t>
            </a:r>
            <a:r>
              <a:rPr lang="en-US" altLang="zh-CN" sz="2200" dirty="0" err="1" smtClean="0"/>
              <a:t>iudlo</a:t>
            </a:r>
            <a:r>
              <a:rPr lang="en-US" altLang="zh-CN" sz="2200" dirty="0" smtClean="0"/>
              <a:t> </a:t>
            </a:r>
            <a:endParaRPr lang="en-US" altLang="zh-CN" sz="2200" dirty="0" smtClean="0"/>
          </a:p>
          <a:p>
            <a:pPr>
              <a:buNone/>
            </a:pPr>
            <a:r>
              <a:rPr lang="zh-CN" altLang="en-US" sz="2200" dirty="0" smtClean="0"/>
              <a:t>　　</a:t>
            </a:r>
            <a:r>
              <a:rPr lang="en-US" altLang="zh-CN" sz="2200" dirty="0" err="1" smtClean="0"/>
              <a:t>Lw</a:t>
            </a:r>
            <a:r>
              <a:rPr lang="en-US" altLang="zh-CN" sz="2200" dirty="0" smtClean="0"/>
              <a:t> </a:t>
            </a:r>
            <a:r>
              <a:rPr lang="en-US" altLang="zh-CN" sz="2200" dirty="0" err="1" smtClean="0"/>
              <a:t>lv</a:t>
            </a:r>
            <a:r>
              <a:rPr lang="en-US" altLang="zh-CN" sz="2200" dirty="0" smtClean="0"/>
              <a:t> </a:t>
            </a:r>
            <a:r>
              <a:rPr lang="en-US" altLang="zh-CN" sz="2200" dirty="0" err="1" smtClean="0"/>
              <a:t>kdug</a:t>
            </a:r>
            <a:r>
              <a:rPr lang="en-US" altLang="zh-CN" sz="2200" dirty="0" smtClean="0"/>
              <a:t> </a:t>
            </a:r>
            <a:r>
              <a:rPr lang="en-US" altLang="zh-CN" sz="2200" dirty="0" err="1" smtClean="0"/>
              <a:t>wr</a:t>
            </a:r>
            <a:r>
              <a:rPr lang="en-US" altLang="zh-CN" sz="2200" dirty="0" smtClean="0"/>
              <a:t> </a:t>
            </a:r>
            <a:r>
              <a:rPr lang="en-US" altLang="zh-CN" sz="2200" dirty="0" err="1" smtClean="0"/>
              <a:t>nloo</a:t>
            </a:r>
            <a:r>
              <a:rPr lang="en-US" altLang="zh-CN" sz="2200" dirty="0" smtClean="0"/>
              <a:t>  </a:t>
            </a:r>
            <a:endParaRPr lang="en-US" altLang="zh-CN" sz="2200" dirty="0" smtClean="0"/>
          </a:p>
          <a:p>
            <a:pPr>
              <a:buNone/>
            </a:pPr>
            <a:r>
              <a:rPr lang="zh-CN" altLang="en-US" sz="2200" dirty="0" smtClean="0"/>
              <a:t>　　</a:t>
            </a:r>
            <a:r>
              <a:rPr lang="en-US" altLang="zh-CN" sz="2200" dirty="0" err="1" smtClean="0"/>
              <a:t>Zkr</a:t>
            </a:r>
            <a:r>
              <a:rPr lang="en-US" altLang="zh-CN" sz="2200" dirty="0" smtClean="0"/>
              <a:t> </a:t>
            </a:r>
            <a:r>
              <a:rPr lang="en-US" altLang="zh-CN" sz="2200" dirty="0" err="1" smtClean="0"/>
              <a:t>nqrzv</a:t>
            </a:r>
            <a:r>
              <a:rPr lang="en-US" altLang="zh-CN" sz="2200" dirty="0" smtClean="0"/>
              <a:t> </a:t>
            </a:r>
            <a:r>
              <a:rPr lang="en-US" altLang="zh-CN" sz="2200" dirty="0" err="1" smtClean="0"/>
              <a:t>zkdw</a:t>
            </a:r>
            <a:r>
              <a:rPr lang="en-US" altLang="zh-CN" sz="2200" dirty="0" smtClean="0"/>
              <a:t> </a:t>
            </a:r>
            <a:r>
              <a:rPr lang="en-US" altLang="zh-CN" sz="2200" dirty="0" err="1" smtClean="0"/>
              <a:t>pludfohv</a:t>
            </a:r>
            <a:r>
              <a:rPr lang="en-US" altLang="zh-CN" sz="2200" dirty="0" smtClean="0"/>
              <a:t> </a:t>
            </a:r>
            <a:r>
              <a:rPr lang="en-US" altLang="zh-CN" sz="2200" dirty="0" err="1" smtClean="0"/>
              <a:t>brx</a:t>
            </a:r>
            <a:r>
              <a:rPr lang="en-US" altLang="zh-CN" sz="2200" dirty="0" smtClean="0"/>
              <a:t> </a:t>
            </a:r>
            <a:r>
              <a:rPr lang="en-US" altLang="zh-CN" sz="2200" dirty="0" err="1" smtClean="0"/>
              <a:t>fdq</a:t>
            </a:r>
            <a:r>
              <a:rPr lang="en-US" altLang="zh-CN" sz="2200" dirty="0" smtClean="0"/>
              <a:t> </a:t>
            </a:r>
            <a:r>
              <a:rPr lang="en-US" altLang="zh-CN" sz="2200" dirty="0" err="1" smtClean="0"/>
              <a:t>dfklhyh</a:t>
            </a:r>
            <a:r>
              <a:rPr lang="en-US" altLang="zh-CN" sz="2200" dirty="0" smtClean="0"/>
              <a:t> </a:t>
            </a:r>
            <a:endParaRPr lang="en-US" altLang="zh-CN" sz="2200" dirty="0" smtClean="0"/>
          </a:p>
          <a:p>
            <a:pPr>
              <a:buNone/>
            </a:pPr>
            <a:r>
              <a:rPr lang="zh-CN" altLang="en-US" sz="2200" dirty="0" smtClean="0"/>
              <a:t>　　</a:t>
            </a:r>
            <a:r>
              <a:rPr lang="en-US" altLang="zh-CN" sz="2200" dirty="0" err="1" smtClean="0"/>
              <a:t>Zkhq</a:t>
            </a:r>
            <a:r>
              <a:rPr lang="en-US" altLang="zh-CN" sz="2200" dirty="0" smtClean="0"/>
              <a:t> </a:t>
            </a:r>
            <a:r>
              <a:rPr lang="en-US" altLang="zh-CN" sz="2200" dirty="0" err="1" smtClean="0"/>
              <a:t>brx</a:t>
            </a:r>
            <a:r>
              <a:rPr lang="en-US" altLang="zh-CN" sz="2200" dirty="0" smtClean="0"/>
              <a:t> </a:t>
            </a:r>
            <a:r>
              <a:rPr lang="en-US" altLang="zh-CN" sz="2200" dirty="0" err="1" smtClean="0"/>
              <a:t>eholhyh</a:t>
            </a:r>
            <a:r>
              <a:rPr lang="en-US" altLang="zh-CN" sz="2200" dirty="0" smtClean="0"/>
              <a:t> </a:t>
            </a:r>
            <a:r>
              <a:rPr lang="en-US" altLang="zh-CN" sz="2200" dirty="0" err="1" smtClean="0"/>
              <a:t>vrphkrz</a:t>
            </a:r>
            <a:r>
              <a:rPr lang="en-US" altLang="zh-CN" sz="2200" dirty="0" smtClean="0"/>
              <a:t> </a:t>
            </a:r>
            <a:r>
              <a:rPr lang="en-US" altLang="zh-CN" sz="2200" dirty="0" err="1" smtClean="0"/>
              <a:t>brx</a:t>
            </a:r>
            <a:r>
              <a:rPr lang="en-US" altLang="zh-CN" sz="2200" dirty="0" smtClean="0"/>
              <a:t> </a:t>
            </a:r>
            <a:r>
              <a:rPr lang="en-US" altLang="zh-CN" sz="2200" dirty="0" err="1" smtClean="0"/>
              <a:t>zloo</a:t>
            </a:r>
            <a:r>
              <a:rPr lang="en-US" altLang="zh-CN" sz="2200" dirty="0" smtClean="0"/>
              <a:t> </a:t>
            </a:r>
            <a:endParaRPr lang="en-US" altLang="zh-CN" sz="2200" dirty="0" smtClean="0"/>
          </a:p>
          <a:p>
            <a:pPr>
              <a:buNone/>
            </a:pPr>
            <a:r>
              <a:rPr lang="zh-CN" altLang="en-US" sz="2200" dirty="0" smtClean="0"/>
              <a:t>　　</a:t>
            </a:r>
            <a:r>
              <a:rPr lang="en-US" altLang="zh-CN" sz="2200" dirty="0" err="1" smtClean="0"/>
              <a:t>Brx</a:t>
            </a:r>
            <a:r>
              <a:rPr lang="en-US" altLang="zh-CN" sz="2200" dirty="0" smtClean="0"/>
              <a:t> </a:t>
            </a:r>
            <a:r>
              <a:rPr lang="en-US" altLang="zh-CN" sz="2200" dirty="0" err="1" smtClean="0"/>
              <a:t>zloo</a:t>
            </a:r>
            <a:r>
              <a:rPr lang="en-US" altLang="zh-CN" sz="2200" dirty="0" smtClean="0"/>
              <a:t> </a:t>
            </a:r>
            <a:r>
              <a:rPr lang="en-US" altLang="zh-CN" sz="2200" dirty="0" err="1" smtClean="0"/>
              <a:t>zkhq</a:t>
            </a:r>
            <a:r>
              <a:rPr lang="en-US" altLang="zh-CN" sz="2200" dirty="0" smtClean="0"/>
              <a:t> </a:t>
            </a:r>
            <a:r>
              <a:rPr lang="en-US" altLang="zh-CN" sz="2200" dirty="0" err="1" smtClean="0"/>
              <a:t>brx</a:t>
            </a:r>
            <a:r>
              <a:rPr lang="en-US" altLang="zh-CN" sz="2200" dirty="0" smtClean="0"/>
              <a:t> </a:t>
            </a:r>
            <a:r>
              <a:rPr lang="en-US" altLang="zh-CN" sz="2200" dirty="0" err="1" smtClean="0"/>
              <a:t>eholhyh</a:t>
            </a:r>
            <a:endParaRPr lang="en-US" altLang="zh-CN" sz="2200" dirty="0" smtClean="0"/>
          </a:p>
          <a:p>
            <a:pPr>
              <a:buNone/>
            </a:pPr>
            <a:endParaRPr lang="zh-CN" altLang="en-US" sz="2200" dirty="0"/>
          </a:p>
        </p:txBody>
      </p:sp>
      <p:sp>
        <p:nvSpPr>
          <p:cNvPr id="4" name="灯片编号占位符 3"/>
          <p:cNvSpPr>
            <a:spLocks noGrp="1"/>
          </p:cNvSpPr>
          <p:nvPr>
            <p:ph type="sldNum" sz="quarter" idx="12"/>
          </p:nvPr>
        </p:nvSpPr>
        <p:spPr/>
        <p:txBody>
          <a:bodyPr/>
          <a:lstStyle/>
          <a:p>
            <a:pPr>
              <a:defRPr/>
            </a:pPr>
            <a:fld id="{E383AD34-B530-463E-A04A-C1E6999385A4}" type="slidenum">
              <a:rPr lang="en-US" smtClean="0"/>
            </a:fld>
            <a:endParaRPr lang="en-US"/>
          </a:p>
        </p:txBody>
      </p:sp>
      <p:pic>
        <p:nvPicPr>
          <p:cNvPr id="6" name="Picture 2"/>
          <p:cNvPicPr>
            <a:picLocks noChangeAspect="1" noChangeArrowheads="1"/>
          </p:cNvPicPr>
          <p:nvPr/>
        </p:nvPicPr>
        <p:blipFill>
          <a:blip r:embed="rId1" cstate="print"/>
          <a:srcRect/>
          <a:stretch>
            <a:fillRect/>
          </a:stretch>
        </p:blipFill>
        <p:spPr bwMode="auto">
          <a:xfrm>
            <a:off x="5562600" y="5334000"/>
            <a:ext cx="3505200" cy="147656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Symmetric Cryptosystems</a:t>
            </a:r>
            <a:endParaRPr lang="en-US" dirty="0"/>
          </a:p>
        </p:txBody>
      </p:sp>
      <p:sp>
        <p:nvSpPr>
          <p:cNvPr id="3" name="Content Placeholder 2"/>
          <p:cNvSpPr>
            <a:spLocks noGrp="1"/>
          </p:cNvSpPr>
          <p:nvPr>
            <p:ph idx="1"/>
          </p:nvPr>
        </p:nvSpPr>
        <p:spPr>
          <a:xfrm>
            <a:off x="457200" y="990600"/>
            <a:ext cx="8229600" cy="5638800"/>
          </a:xfrm>
        </p:spPr>
        <p:txBody>
          <a:bodyPr>
            <a:normAutofit/>
          </a:bodyPr>
          <a:lstStyle/>
          <a:p>
            <a:r>
              <a:rPr lang="en-US" sz="3000" dirty="0" smtClean="0"/>
              <a:t>Alice and Bob share a secret key, which is used for both encryption and decryption. An attacker who eavesdrops the communications channel cannot decrypt the </a:t>
            </a:r>
            <a:r>
              <a:rPr lang="en-US" sz="3000" dirty="0" err="1" smtClean="0"/>
              <a:t>ciphertext</a:t>
            </a:r>
            <a:r>
              <a:rPr lang="en-US" sz="3000" dirty="0" smtClean="0"/>
              <a:t> without knowing the key.</a:t>
            </a:r>
            <a:endParaRPr lang="en-US" sz="3000"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grpSp>
        <p:nvGrpSpPr>
          <p:cNvPr id="5" name="Group 4"/>
          <p:cNvGrpSpPr/>
          <p:nvPr/>
        </p:nvGrpSpPr>
        <p:grpSpPr>
          <a:xfrm>
            <a:off x="1600200" y="2971800"/>
            <a:ext cx="6248399" cy="3657600"/>
            <a:chOff x="260556" y="228600"/>
            <a:chExt cx="11385834" cy="6116115"/>
          </a:xfrm>
        </p:grpSpPr>
        <p:pic>
          <p:nvPicPr>
            <p:cNvPr id="6" name="Picture 5" descr="01-08d.wmf"/>
            <p:cNvPicPr>
              <a:picLocks noChangeAspect="1"/>
            </p:cNvPicPr>
            <p:nvPr/>
          </p:nvPicPr>
          <p:blipFill>
            <a:blip r:embed="rId1" cstate="print"/>
            <a:stretch>
              <a:fillRect/>
            </a:stretch>
          </p:blipFill>
          <p:spPr>
            <a:xfrm>
              <a:off x="10134600" y="3657600"/>
              <a:ext cx="1260475" cy="1606550"/>
            </a:xfrm>
            <a:prstGeom prst="rect">
              <a:avLst/>
            </a:prstGeom>
          </p:spPr>
        </p:pic>
        <p:pic>
          <p:nvPicPr>
            <p:cNvPr id="7" name="Picture 6" descr="01-08a.wmf"/>
            <p:cNvPicPr>
              <a:picLocks noChangeAspect="1"/>
            </p:cNvPicPr>
            <p:nvPr/>
          </p:nvPicPr>
          <p:blipFill>
            <a:blip r:embed="rId2" cstate="print"/>
            <a:stretch>
              <a:fillRect/>
            </a:stretch>
          </p:blipFill>
          <p:spPr>
            <a:xfrm>
              <a:off x="5105400" y="3581400"/>
              <a:ext cx="1817726" cy="1764792"/>
            </a:xfrm>
            <a:prstGeom prst="rect">
              <a:avLst/>
            </a:prstGeom>
          </p:spPr>
        </p:pic>
        <p:pic>
          <p:nvPicPr>
            <p:cNvPr id="8" name="Picture 7" descr="01-08b.wmf"/>
            <p:cNvPicPr>
              <a:picLocks noChangeAspect="1"/>
            </p:cNvPicPr>
            <p:nvPr/>
          </p:nvPicPr>
          <p:blipFill>
            <a:blip r:embed="rId3" cstate="print"/>
            <a:stretch>
              <a:fillRect/>
            </a:stretch>
          </p:blipFill>
          <p:spPr>
            <a:xfrm>
              <a:off x="5228304" y="1697244"/>
              <a:ext cx="1348238" cy="1517904"/>
            </a:xfrm>
            <a:prstGeom prst="rect">
              <a:avLst/>
            </a:prstGeom>
          </p:spPr>
        </p:pic>
        <p:sp>
          <p:nvSpPr>
            <p:cNvPr id="9" name="Rounded Rectangle 8"/>
            <p:cNvSpPr/>
            <p:nvPr/>
          </p:nvSpPr>
          <p:spPr bwMode="auto">
            <a:xfrm>
              <a:off x="2361168" y="2324100"/>
              <a:ext cx="1371600" cy="685800"/>
            </a:xfrm>
            <a:prstGeom prst="roundRect">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t>encrypt</a:t>
              </a:r>
              <a:endParaRPr lang="en-US" dirty="0"/>
            </a:p>
          </p:txBody>
        </p:sp>
        <p:sp>
          <p:nvSpPr>
            <p:cNvPr id="10" name="Down Arrow 9"/>
            <p:cNvSpPr/>
            <p:nvPr/>
          </p:nvSpPr>
          <p:spPr bwMode="auto">
            <a:xfrm flipV="1">
              <a:off x="27993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1" name="Rounded Rectangle 10"/>
            <p:cNvSpPr/>
            <p:nvPr/>
          </p:nvSpPr>
          <p:spPr bwMode="auto">
            <a:xfrm>
              <a:off x="8152368" y="2324100"/>
              <a:ext cx="1371600" cy="685800"/>
            </a:xfrm>
            <a:prstGeom prst="round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dirty="0"/>
                <a:t>decrypt</a:t>
              </a:r>
              <a:endParaRPr lang="en-US" dirty="0"/>
            </a:p>
          </p:txBody>
        </p:sp>
        <p:sp>
          <p:nvSpPr>
            <p:cNvPr id="12" name="Down Arrow 11"/>
            <p:cNvSpPr/>
            <p:nvPr/>
          </p:nvSpPr>
          <p:spPr bwMode="auto">
            <a:xfrm flipV="1">
              <a:off x="85905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3" name="Right Arrow 12"/>
            <p:cNvSpPr/>
            <p:nvPr/>
          </p:nvSpPr>
          <p:spPr>
            <a:xfrm>
              <a:off x="167640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4" name="Right Arrow 13"/>
            <p:cNvSpPr/>
            <p:nvPr/>
          </p:nvSpPr>
          <p:spPr>
            <a:xfrm>
              <a:off x="961644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5" name="TextBox 14"/>
            <p:cNvSpPr txBox="1"/>
            <p:nvPr/>
          </p:nvSpPr>
          <p:spPr>
            <a:xfrm>
              <a:off x="5192043" y="3119736"/>
              <a:ext cx="1612494" cy="529695"/>
            </a:xfrm>
            <a:prstGeom prst="rect">
              <a:avLst/>
            </a:prstGeom>
            <a:noFill/>
          </p:spPr>
          <p:txBody>
            <a:bodyPr wrap="none">
              <a:spAutoFit/>
            </a:bodyPr>
            <a:lstStyle/>
            <a:p>
              <a:pPr algn="ctr">
                <a:defRPr/>
              </a:pPr>
              <a:r>
                <a:rPr lang="en-US" dirty="0" err="1" smtClean="0">
                  <a:latin typeface="+mn-lt"/>
                </a:rPr>
                <a:t>ciphertext</a:t>
              </a:r>
              <a:endParaRPr lang="en-US" dirty="0">
                <a:latin typeface="+mn-lt"/>
              </a:endParaRPr>
            </a:p>
          </p:txBody>
        </p:sp>
        <p:sp>
          <p:nvSpPr>
            <p:cNvPr id="16" name="TextBox 15"/>
            <p:cNvSpPr txBox="1"/>
            <p:nvPr/>
          </p:nvSpPr>
          <p:spPr>
            <a:xfrm>
              <a:off x="702341" y="3851276"/>
              <a:ext cx="1092457" cy="411985"/>
            </a:xfrm>
            <a:prstGeom prst="rect">
              <a:avLst/>
            </a:prstGeom>
            <a:noFill/>
          </p:spPr>
          <p:txBody>
            <a:bodyPr wrap="none">
              <a:spAutoFit/>
            </a:bodyPr>
            <a:lstStyle/>
            <a:p>
              <a:pPr algn="ctr">
                <a:defRPr/>
              </a:pPr>
              <a:r>
                <a:rPr lang="en-US" sz="800" dirty="0">
                  <a:solidFill>
                    <a:schemeClr val="bg2">
                      <a:lumMod val="20000"/>
                      <a:lumOff val="80000"/>
                    </a:schemeClr>
                  </a:solidFill>
                  <a:latin typeface="+mn-lt"/>
                </a:rPr>
                <a:t>plaintext</a:t>
              </a:r>
              <a:endParaRPr lang="en-US" sz="800" dirty="0">
                <a:solidFill>
                  <a:schemeClr val="bg2">
                    <a:lumMod val="20000"/>
                    <a:lumOff val="80000"/>
                  </a:schemeClr>
                </a:solidFill>
                <a:latin typeface="+mn-lt"/>
              </a:endParaRPr>
            </a:p>
          </p:txBody>
        </p:sp>
        <p:sp>
          <p:nvSpPr>
            <p:cNvPr id="17" name="TextBox 16"/>
            <p:cNvSpPr txBox="1"/>
            <p:nvPr/>
          </p:nvSpPr>
          <p:spPr>
            <a:xfrm>
              <a:off x="2057400" y="4191001"/>
              <a:ext cx="1979136" cy="1235954"/>
            </a:xfrm>
            <a:prstGeom prst="rect">
              <a:avLst/>
            </a:prstGeom>
            <a:noFill/>
          </p:spPr>
          <p:txBody>
            <a:bodyPr>
              <a:spAutoFit/>
            </a:bodyPr>
            <a:lstStyle/>
            <a:p>
              <a:pPr algn="ctr">
                <a:defRPr/>
              </a:pPr>
              <a:r>
                <a:rPr lang="en-US" dirty="0" smtClean="0">
                  <a:latin typeface="+mn-lt"/>
                </a:rPr>
                <a:t>shared</a:t>
              </a:r>
              <a:endParaRPr lang="en-US" dirty="0" smtClean="0">
                <a:latin typeface="+mn-lt"/>
              </a:endParaRPr>
            </a:p>
            <a:p>
              <a:pPr algn="ctr">
                <a:defRPr/>
              </a:pPr>
              <a:r>
                <a:rPr lang="en-US" dirty="0" smtClean="0"/>
                <a:t>secret</a:t>
              </a:r>
              <a:endParaRPr lang="en-US" dirty="0" smtClean="0"/>
            </a:p>
            <a:p>
              <a:pPr algn="ctr">
                <a:defRPr/>
              </a:pPr>
              <a:r>
                <a:rPr lang="en-US" dirty="0" smtClean="0">
                  <a:latin typeface="+mn-lt"/>
                </a:rPr>
                <a:t>key</a:t>
              </a:r>
              <a:endParaRPr lang="en-US" dirty="0">
                <a:latin typeface="+mn-lt"/>
              </a:endParaRPr>
            </a:p>
          </p:txBody>
        </p:sp>
        <p:sp>
          <p:nvSpPr>
            <p:cNvPr id="18" name="TextBox 17"/>
            <p:cNvSpPr txBox="1"/>
            <p:nvPr/>
          </p:nvSpPr>
          <p:spPr>
            <a:xfrm>
              <a:off x="7848601" y="4191001"/>
              <a:ext cx="1979136" cy="1235954"/>
            </a:xfrm>
            <a:prstGeom prst="rect">
              <a:avLst/>
            </a:prstGeom>
            <a:noFill/>
          </p:spPr>
          <p:txBody>
            <a:bodyPr>
              <a:spAutoFit/>
            </a:bodyPr>
            <a:lstStyle/>
            <a:p>
              <a:pPr algn="ctr">
                <a:defRPr/>
              </a:pPr>
              <a:r>
                <a:rPr lang="en-US" dirty="0" smtClean="0"/>
                <a:t>s</a:t>
              </a:r>
              <a:r>
                <a:rPr lang="en-US" dirty="0" smtClean="0">
                  <a:latin typeface="+mn-lt"/>
                </a:rPr>
                <a:t>hared</a:t>
              </a:r>
              <a:endParaRPr lang="en-US" dirty="0" smtClean="0">
                <a:latin typeface="+mn-lt"/>
              </a:endParaRPr>
            </a:p>
            <a:p>
              <a:pPr algn="ctr">
                <a:defRPr/>
              </a:pPr>
              <a:r>
                <a:rPr lang="en-US" dirty="0" smtClean="0"/>
                <a:t>s</a:t>
              </a:r>
              <a:r>
                <a:rPr lang="en-US" dirty="0" smtClean="0">
                  <a:latin typeface="+mn-lt"/>
                </a:rPr>
                <a:t>ecret</a:t>
              </a:r>
              <a:endParaRPr lang="en-US" dirty="0" smtClean="0">
                <a:latin typeface="+mn-lt"/>
              </a:endParaRPr>
            </a:p>
            <a:p>
              <a:pPr algn="ctr">
                <a:defRPr/>
              </a:pPr>
              <a:r>
                <a:rPr lang="en-US" dirty="0" smtClean="0">
                  <a:latin typeface="+mn-lt"/>
                </a:rPr>
                <a:t>key</a:t>
              </a:r>
              <a:endParaRPr lang="en-US" dirty="0">
                <a:latin typeface="+mn-lt"/>
              </a:endParaRPr>
            </a:p>
          </p:txBody>
        </p:sp>
        <p:sp>
          <p:nvSpPr>
            <p:cNvPr id="19" name="TextBox 18"/>
            <p:cNvSpPr txBox="1"/>
            <p:nvPr/>
          </p:nvSpPr>
          <p:spPr>
            <a:xfrm>
              <a:off x="4600086" y="767089"/>
              <a:ext cx="2687029" cy="1000534"/>
            </a:xfrm>
            <a:prstGeom prst="rect">
              <a:avLst/>
            </a:prstGeom>
            <a:noFill/>
          </p:spPr>
          <p:txBody>
            <a:bodyPr wrap="none">
              <a:spAutoFit/>
            </a:bodyPr>
            <a:lstStyle/>
            <a:p>
              <a:pPr algn="ctr">
                <a:defRPr/>
              </a:pPr>
              <a:r>
                <a:rPr lang="en-US" sz="1400" b="1" dirty="0" smtClean="0">
                  <a:latin typeface="+mn-lt"/>
                </a:rPr>
                <a:t>Communication</a:t>
              </a:r>
              <a:br>
                <a:rPr lang="en-US" sz="1400" b="1" dirty="0" smtClean="0">
                  <a:latin typeface="+mn-lt"/>
                </a:rPr>
              </a:br>
              <a:r>
                <a:rPr lang="en-US" sz="1400" b="1" dirty="0" smtClean="0">
                  <a:latin typeface="+mn-lt"/>
                </a:rPr>
                <a:t>channel</a:t>
              </a:r>
              <a:endParaRPr lang="en-US" sz="1400" b="1" dirty="0">
                <a:latin typeface="+mn-lt"/>
              </a:endParaRPr>
            </a:p>
          </p:txBody>
        </p:sp>
        <p:sp>
          <p:nvSpPr>
            <p:cNvPr id="20" name="TextBox 19"/>
            <p:cNvSpPr txBox="1"/>
            <p:nvPr/>
          </p:nvSpPr>
          <p:spPr>
            <a:xfrm>
              <a:off x="1347853" y="982532"/>
              <a:ext cx="1389081" cy="588550"/>
            </a:xfrm>
            <a:prstGeom prst="rect">
              <a:avLst/>
            </a:prstGeom>
            <a:noFill/>
          </p:spPr>
          <p:txBody>
            <a:bodyPr wrap="none">
              <a:spAutoFit/>
            </a:bodyPr>
            <a:lstStyle/>
            <a:p>
              <a:pPr algn="ctr">
                <a:defRPr/>
              </a:pPr>
              <a:r>
                <a:rPr lang="en-US" sz="1400" b="1" dirty="0" smtClean="0">
                  <a:latin typeface="+mn-lt"/>
                </a:rPr>
                <a:t>Sender</a:t>
              </a:r>
              <a:endParaRPr lang="en-US" sz="1400" b="1" dirty="0">
                <a:latin typeface="+mn-lt"/>
              </a:endParaRPr>
            </a:p>
          </p:txBody>
        </p:sp>
        <p:sp>
          <p:nvSpPr>
            <p:cNvPr id="21" name="TextBox 20"/>
            <p:cNvSpPr txBox="1"/>
            <p:nvPr/>
          </p:nvSpPr>
          <p:spPr>
            <a:xfrm>
              <a:off x="8979905" y="982532"/>
              <a:ext cx="1734048" cy="588550"/>
            </a:xfrm>
            <a:prstGeom prst="rect">
              <a:avLst/>
            </a:prstGeom>
            <a:noFill/>
          </p:spPr>
          <p:txBody>
            <a:bodyPr wrap="none">
              <a:spAutoFit/>
            </a:bodyPr>
            <a:lstStyle/>
            <a:p>
              <a:pPr algn="ctr">
                <a:defRPr/>
              </a:pPr>
              <a:r>
                <a:rPr lang="en-US" sz="1400" b="1" dirty="0" smtClean="0">
                  <a:latin typeface="+mn-lt"/>
                </a:rPr>
                <a:t>Recipient</a:t>
              </a:r>
              <a:endParaRPr lang="en-US" sz="1400" b="1" dirty="0">
                <a:latin typeface="+mn-lt"/>
              </a:endParaRPr>
            </a:p>
          </p:txBody>
        </p:sp>
        <p:cxnSp>
          <p:nvCxnSpPr>
            <p:cNvPr id="22" name="Straight Connector 21"/>
            <p:cNvCxnSpPr/>
            <p:nvPr/>
          </p:nvCxnSpPr>
          <p:spPr>
            <a:xfrm rot="5400000">
              <a:off x="1828799" y="27432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rot="5400000">
              <a:off x="5181600" y="26670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4393900" y="5344181"/>
              <a:ext cx="3099398" cy="1000534"/>
            </a:xfrm>
            <a:prstGeom prst="rect">
              <a:avLst/>
            </a:prstGeom>
            <a:noFill/>
          </p:spPr>
          <p:txBody>
            <a:bodyPr wrap="none">
              <a:spAutoFit/>
            </a:bodyPr>
            <a:lstStyle/>
            <a:p>
              <a:pPr algn="ctr">
                <a:defRPr/>
              </a:pPr>
              <a:r>
                <a:rPr lang="en-US" sz="1400" b="1" dirty="0" smtClean="0">
                  <a:latin typeface="+mn-lt"/>
                </a:rPr>
                <a:t>Attacker</a:t>
              </a:r>
              <a:endParaRPr lang="en-US" sz="1400" b="1" dirty="0" smtClean="0">
                <a:latin typeface="+mn-lt"/>
              </a:endParaRPr>
            </a:p>
            <a:p>
              <a:pPr algn="ctr">
                <a:defRPr/>
              </a:pPr>
              <a:r>
                <a:rPr lang="en-US" sz="1400" b="1" dirty="0" smtClean="0"/>
                <a:t>(eavesdropping)</a:t>
              </a:r>
              <a:endParaRPr lang="en-US" sz="1400" b="1" dirty="0">
                <a:latin typeface="+mn-lt"/>
              </a:endParaRPr>
            </a:p>
          </p:txBody>
        </p:sp>
        <p:sp>
          <p:nvSpPr>
            <p:cNvPr id="25" name="Right Arrow 24"/>
            <p:cNvSpPr/>
            <p:nvPr/>
          </p:nvSpPr>
          <p:spPr>
            <a:xfrm>
              <a:off x="38862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6" name="Right Arrow 25"/>
            <p:cNvSpPr/>
            <p:nvPr/>
          </p:nvSpPr>
          <p:spPr>
            <a:xfrm>
              <a:off x="66294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7" name="TextBox 26"/>
            <p:cNvSpPr txBox="1"/>
            <p:nvPr/>
          </p:nvSpPr>
          <p:spPr>
            <a:xfrm>
              <a:off x="10207074" y="3124199"/>
              <a:ext cx="1439316" cy="529695"/>
            </a:xfrm>
            <a:prstGeom prst="rect">
              <a:avLst/>
            </a:prstGeom>
            <a:noFill/>
          </p:spPr>
          <p:txBody>
            <a:bodyPr wrap="none">
              <a:spAutoFit/>
            </a:bodyPr>
            <a:lstStyle/>
            <a:p>
              <a:pPr algn="ctr">
                <a:defRPr/>
              </a:pPr>
              <a:r>
                <a:rPr lang="en-US" dirty="0" smtClean="0">
                  <a:latin typeface="+mn-lt"/>
                </a:rPr>
                <a:t>plaintext</a:t>
              </a:r>
              <a:endParaRPr lang="en-US" dirty="0">
                <a:latin typeface="+mn-lt"/>
              </a:endParaRPr>
            </a:p>
          </p:txBody>
        </p:sp>
        <p:pic>
          <p:nvPicPr>
            <p:cNvPr id="28" name="Picture 27" descr="01-08b.wmf"/>
            <p:cNvPicPr>
              <a:picLocks noChangeAspect="1"/>
            </p:cNvPicPr>
            <p:nvPr/>
          </p:nvPicPr>
          <p:blipFill>
            <a:blip r:embed="rId3" cstate="print"/>
            <a:stretch>
              <a:fillRect/>
            </a:stretch>
          </p:blipFill>
          <p:spPr>
            <a:xfrm>
              <a:off x="260556" y="1697244"/>
              <a:ext cx="1348238" cy="1517904"/>
            </a:xfrm>
            <a:prstGeom prst="rect">
              <a:avLst/>
            </a:prstGeom>
          </p:spPr>
        </p:pic>
        <p:pic>
          <p:nvPicPr>
            <p:cNvPr id="29" name="Picture 28" descr="01-08b.wmf"/>
            <p:cNvPicPr>
              <a:picLocks noChangeAspect="1"/>
            </p:cNvPicPr>
            <p:nvPr/>
          </p:nvPicPr>
          <p:blipFill>
            <a:blip r:embed="rId3" cstate="print"/>
            <a:stretch>
              <a:fillRect/>
            </a:stretch>
          </p:blipFill>
          <p:spPr>
            <a:xfrm>
              <a:off x="10210800" y="1697244"/>
              <a:ext cx="1348238" cy="1517904"/>
            </a:xfrm>
            <a:prstGeom prst="rect">
              <a:avLst/>
            </a:prstGeom>
          </p:spPr>
        </p:pic>
        <p:pic>
          <p:nvPicPr>
            <p:cNvPr id="30" name="Picture 29" descr="01-08c.wmf"/>
            <p:cNvPicPr>
              <a:picLocks noChangeAspect="1"/>
            </p:cNvPicPr>
            <p:nvPr/>
          </p:nvPicPr>
          <p:blipFill>
            <a:blip r:embed="rId4" cstate="print"/>
            <a:stretch>
              <a:fillRect/>
            </a:stretch>
          </p:blipFill>
          <p:spPr>
            <a:xfrm>
              <a:off x="533400" y="3733800"/>
              <a:ext cx="1136650" cy="1428750"/>
            </a:xfrm>
            <a:prstGeom prst="rect">
              <a:avLst/>
            </a:prstGeom>
          </p:spPr>
        </p:pic>
        <p:pic>
          <p:nvPicPr>
            <p:cNvPr id="31" name="Picture 30" descr="01-08e.wmf"/>
            <p:cNvPicPr>
              <a:picLocks noChangeAspect="1"/>
            </p:cNvPicPr>
            <p:nvPr/>
          </p:nvPicPr>
          <p:blipFill>
            <a:blip r:embed="rId5" cstate="print"/>
            <a:stretch>
              <a:fillRect/>
            </a:stretch>
          </p:blipFill>
          <p:spPr>
            <a:xfrm>
              <a:off x="2161274" y="3581400"/>
              <a:ext cx="1420126" cy="629514"/>
            </a:xfrm>
            <a:prstGeom prst="rect">
              <a:avLst/>
            </a:prstGeom>
          </p:spPr>
        </p:pic>
        <p:pic>
          <p:nvPicPr>
            <p:cNvPr id="32" name="Picture 31" descr="01-08f.wmf"/>
            <p:cNvPicPr>
              <a:picLocks noChangeAspect="1"/>
            </p:cNvPicPr>
            <p:nvPr/>
          </p:nvPicPr>
          <p:blipFill>
            <a:blip r:embed="rId6" cstate="print"/>
            <a:stretch>
              <a:fillRect/>
            </a:stretch>
          </p:blipFill>
          <p:spPr>
            <a:xfrm rot="20050886">
              <a:off x="5502817" y="1848950"/>
              <a:ext cx="678458" cy="945298"/>
            </a:xfrm>
            <a:prstGeom prst="rect">
              <a:avLst/>
            </a:prstGeom>
          </p:spPr>
        </p:pic>
        <p:pic>
          <p:nvPicPr>
            <p:cNvPr id="33" name="Picture 32" descr="01-08e.wmf"/>
            <p:cNvPicPr>
              <a:picLocks noChangeAspect="1"/>
            </p:cNvPicPr>
            <p:nvPr/>
          </p:nvPicPr>
          <p:blipFill>
            <a:blip r:embed="rId5" cstate="print"/>
            <a:stretch>
              <a:fillRect/>
            </a:stretch>
          </p:blipFill>
          <p:spPr>
            <a:xfrm>
              <a:off x="8001000" y="3581400"/>
              <a:ext cx="1420126" cy="629514"/>
            </a:xfrm>
            <a:prstGeom prst="rect">
              <a:avLst/>
            </a:prstGeom>
          </p:spPr>
        </p:pic>
      </p:gr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Symmetric Key Distribution</a:t>
            </a:r>
            <a:endParaRPr lang="en-US" dirty="0"/>
          </a:p>
        </p:txBody>
      </p:sp>
      <p:sp>
        <p:nvSpPr>
          <p:cNvPr id="3" name="Content Placeholder 2"/>
          <p:cNvSpPr>
            <a:spLocks noGrp="1"/>
          </p:cNvSpPr>
          <p:nvPr>
            <p:ph idx="1"/>
          </p:nvPr>
        </p:nvSpPr>
        <p:spPr>
          <a:xfrm>
            <a:off x="457200" y="914400"/>
            <a:ext cx="8229600" cy="5943600"/>
          </a:xfrm>
        </p:spPr>
        <p:txBody>
          <a:bodyPr/>
          <a:lstStyle/>
          <a:p>
            <a:r>
              <a:rPr lang="en-US" dirty="0" err="1" smtClean="0"/>
              <a:t>Pairwise</a:t>
            </a:r>
            <a:r>
              <a:rPr lang="en-US" dirty="0" smtClean="0"/>
              <a:t> confidential communication among n users with a symmetric cryptosystem requires ??? Distinct keys, each shared by two users and kept secret from the other users.</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pic>
        <p:nvPicPr>
          <p:cNvPr id="5" name="Picture 4" descr="01-9b-2.wmf"/>
          <p:cNvPicPr>
            <a:picLocks noChangeAspect="1"/>
          </p:cNvPicPr>
          <p:nvPr/>
        </p:nvPicPr>
        <p:blipFill>
          <a:blip r:embed="rId1" cstate="print"/>
          <a:stretch>
            <a:fillRect/>
          </a:stretch>
        </p:blipFill>
        <p:spPr>
          <a:xfrm>
            <a:off x="5564080" y="3002201"/>
            <a:ext cx="1146583" cy="1050071"/>
          </a:xfrm>
          <a:prstGeom prst="rect">
            <a:avLst/>
          </a:prstGeom>
        </p:spPr>
      </p:pic>
      <p:pic>
        <p:nvPicPr>
          <p:cNvPr id="6" name="Picture 5" descr="01-9a.wmf"/>
          <p:cNvPicPr>
            <a:picLocks noChangeAspect="1"/>
          </p:cNvPicPr>
          <p:nvPr/>
        </p:nvPicPr>
        <p:blipFill>
          <a:blip r:embed="rId2" cstate="print"/>
          <a:stretch>
            <a:fillRect/>
          </a:stretch>
        </p:blipFill>
        <p:spPr>
          <a:xfrm>
            <a:off x="4134775" y="2996039"/>
            <a:ext cx="816746" cy="505280"/>
          </a:xfrm>
          <a:prstGeom prst="rect">
            <a:avLst/>
          </a:prstGeom>
        </p:spPr>
      </p:pic>
      <p:pic>
        <p:nvPicPr>
          <p:cNvPr id="7" name="Picture 6" descr="01-9a.wmf"/>
          <p:cNvPicPr>
            <a:picLocks noChangeAspect="1"/>
          </p:cNvPicPr>
          <p:nvPr/>
        </p:nvPicPr>
        <p:blipFill>
          <a:blip r:embed="rId2" cstate="print"/>
          <a:stretch>
            <a:fillRect/>
          </a:stretch>
        </p:blipFill>
        <p:spPr>
          <a:xfrm>
            <a:off x="3998650" y="6077234"/>
            <a:ext cx="816746" cy="505280"/>
          </a:xfrm>
          <a:prstGeom prst="rect">
            <a:avLst/>
          </a:prstGeom>
        </p:spPr>
      </p:pic>
      <p:pic>
        <p:nvPicPr>
          <p:cNvPr id="8" name="Picture 7" descr="01-9a.wmf"/>
          <p:cNvPicPr>
            <a:picLocks noChangeAspect="1"/>
          </p:cNvPicPr>
          <p:nvPr/>
        </p:nvPicPr>
        <p:blipFill>
          <a:blip r:embed="rId2" cstate="print"/>
          <a:stretch>
            <a:fillRect/>
          </a:stretch>
        </p:blipFill>
        <p:spPr>
          <a:xfrm>
            <a:off x="6244701" y="4475012"/>
            <a:ext cx="816746" cy="505280"/>
          </a:xfrm>
          <a:prstGeom prst="rect">
            <a:avLst/>
          </a:prstGeom>
        </p:spPr>
      </p:pic>
      <p:pic>
        <p:nvPicPr>
          <p:cNvPr id="9" name="Picture 8" descr="01-9a.wmf"/>
          <p:cNvPicPr>
            <a:picLocks noChangeAspect="1"/>
          </p:cNvPicPr>
          <p:nvPr/>
        </p:nvPicPr>
        <p:blipFill>
          <a:blip r:embed="rId2" cstate="print"/>
          <a:stretch>
            <a:fillRect/>
          </a:stretch>
        </p:blipFill>
        <p:spPr>
          <a:xfrm>
            <a:off x="4883458" y="4302411"/>
            <a:ext cx="816746" cy="505280"/>
          </a:xfrm>
          <a:prstGeom prst="rect">
            <a:avLst/>
          </a:prstGeom>
        </p:spPr>
      </p:pic>
      <p:pic>
        <p:nvPicPr>
          <p:cNvPr id="10" name="Picture 9" descr="01-9a.wmf"/>
          <p:cNvPicPr>
            <a:picLocks noChangeAspect="1"/>
          </p:cNvPicPr>
          <p:nvPr/>
        </p:nvPicPr>
        <p:blipFill>
          <a:blip r:embed="rId2" cstate="print"/>
          <a:stretch>
            <a:fillRect/>
          </a:stretch>
        </p:blipFill>
        <p:spPr>
          <a:xfrm>
            <a:off x="3181905" y="4528914"/>
            <a:ext cx="816746" cy="505280"/>
          </a:xfrm>
          <a:prstGeom prst="rect">
            <a:avLst/>
          </a:prstGeom>
        </p:spPr>
      </p:pic>
      <p:pic>
        <p:nvPicPr>
          <p:cNvPr id="11" name="Picture 10" descr="01-9a.wmf"/>
          <p:cNvPicPr>
            <a:picLocks noChangeAspect="1"/>
          </p:cNvPicPr>
          <p:nvPr/>
        </p:nvPicPr>
        <p:blipFill>
          <a:blip r:embed="rId2" cstate="print"/>
          <a:stretch>
            <a:fillRect/>
          </a:stretch>
        </p:blipFill>
        <p:spPr>
          <a:xfrm>
            <a:off x="2053208" y="4455020"/>
            <a:ext cx="816746" cy="505280"/>
          </a:xfrm>
          <a:prstGeom prst="rect">
            <a:avLst/>
          </a:prstGeom>
        </p:spPr>
      </p:pic>
      <p:sp>
        <p:nvSpPr>
          <p:cNvPr id="12" name="Left-Right Arrow 11"/>
          <p:cNvSpPr/>
          <p:nvPr/>
        </p:nvSpPr>
        <p:spPr bwMode="auto">
          <a:xfrm>
            <a:off x="3454153" y="3489030"/>
            <a:ext cx="2177988" cy="184872"/>
          </a:xfrm>
          <a:prstGeom prst="leftRightArrow">
            <a:avLst/>
          </a:prstGeom>
          <a:solidFill>
            <a:schemeClr val="accent6"/>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3" name="Left-Right Arrow 12"/>
          <p:cNvSpPr/>
          <p:nvPr/>
        </p:nvSpPr>
        <p:spPr bwMode="auto">
          <a:xfrm>
            <a:off x="3454153" y="5892362"/>
            <a:ext cx="2177988" cy="184872"/>
          </a:xfrm>
          <a:prstGeom prst="leftRightArrow">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4" name="Left-Right Arrow 13"/>
          <p:cNvSpPr/>
          <p:nvPr/>
        </p:nvSpPr>
        <p:spPr bwMode="auto">
          <a:xfrm rot="16200000">
            <a:off x="2296636" y="4650227"/>
            <a:ext cx="1294102" cy="204186"/>
          </a:xfrm>
          <a:prstGeom prst="leftRightArrow">
            <a:avLst/>
          </a:prstGeom>
          <a:solidFill>
            <a:schemeClr val="accent3">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5" name="Left-Right Arrow 14"/>
          <p:cNvSpPr/>
          <p:nvPr/>
        </p:nvSpPr>
        <p:spPr bwMode="auto">
          <a:xfrm rot="16200000">
            <a:off x="5495557" y="4650227"/>
            <a:ext cx="1294102" cy="204186"/>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6" name="Left-Right Arrow 15"/>
          <p:cNvSpPr/>
          <p:nvPr/>
        </p:nvSpPr>
        <p:spPr bwMode="auto">
          <a:xfrm rot="2700000">
            <a:off x="3514626" y="4716417"/>
            <a:ext cx="1971965" cy="204186"/>
          </a:xfrm>
          <a:prstGeom prst="leftRightArrow">
            <a:avLst/>
          </a:prstGeom>
          <a:solidFill>
            <a:schemeClr val="accent5">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7" name="Left-Right Arrow 16"/>
          <p:cNvSpPr/>
          <p:nvPr/>
        </p:nvSpPr>
        <p:spPr bwMode="auto">
          <a:xfrm rot="18900000" flipH="1">
            <a:off x="3650751" y="4654794"/>
            <a:ext cx="1971965" cy="204186"/>
          </a:xfrm>
          <a:prstGeom prst="leftRightArrow">
            <a:avLst/>
          </a:prstGeom>
          <a:solidFill>
            <a:schemeClr val="accent4">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8" name="TextBox 17"/>
          <p:cNvSpPr txBox="1"/>
          <p:nvPr/>
        </p:nvSpPr>
        <p:spPr>
          <a:xfrm>
            <a:off x="6925322" y="5182402"/>
            <a:ext cx="1837678" cy="771598"/>
          </a:xfrm>
          <a:prstGeom prst="rect">
            <a:avLst/>
          </a:prstGeom>
          <a:noFill/>
        </p:spPr>
        <p:txBody>
          <a:bodyPr wrap="square">
            <a:spAutoFit/>
          </a:bodyPr>
          <a:lstStyle/>
          <a:p>
            <a:pPr algn="ctr">
              <a:lnSpc>
                <a:spcPct val="100000"/>
              </a:lnSpc>
              <a:defRPr/>
            </a:pPr>
            <a:r>
              <a:rPr lang="en-US" sz="2800" dirty="0">
                <a:latin typeface="+mn-lt"/>
              </a:rPr>
              <a:t>n </a:t>
            </a:r>
            <a:r>
              <a:rPr lang="en-US" sz="2800" dirty="0">
                <a:latin typeface="Symbol" panose="05050102010706020507" pitchFamily="18" charset="2"/>
              </a:rPr>
              <a:t>(</a:t>
            </a:r>
            <a:r>
              <a:rPr lang="en-US" sz="2800" dirty="0">
                <a:latin typeface="+mn-lt"/>
              </a:rPr>
              <a:t>n</a:t>
            </a:r>
            <a:r>
              <a:rPr lang="en-US" sz="2800" dirty="0">
                <a:latin typeface="Symbol" panose="05050102010706020507" pitchFamily="18" charset="2"/>
              </a:rPr>
              <a:t>-</a:t>
            </a:r>
            <a:r>
              <a:rPr lang="en-US" sz="2800" dirty="0">
                <a:latin typeface="+mn-lt"/>
              </a:rPr>
              <a:t>1</a:t>
            </a:r>
            <a:r>
              <a:rPr lang="en-US" sz="2800" dirty="0">
                <a:latin typeface="Symbol" panose="05050102010706020507" pitchFamily="18" charset="2"/>
              </a:rPr>
              <a:t>)/</a:t>
            </a:r>
            <a:r>
              <a:rPr lang="en-US" sz="2800" dirty="0">
                <a:latin typeface="+mn-lt"/>
              </a:rPr>
              <a:t>2 keys</a:t>
            </a:r>
            <a:endParaRPr lang="en-US" sz="2800" dirty="0">
              <a:latin typeface="+mn-lt"/>
            </a:endParaRPr>
          </a:p>
        </p:txBody>
      </p:sp>
      <p:sp>
        <p:nvSpPr>
          <p:cNvPr id="19" name="TextBox 18"/>
          <p:cNvSpPr txBox="1"/>
          <p:nvPr/>
        </p:nvSpPr>
        <p:spPr>
          <a:xfrm>
            <a:off x="3998650" y="2819400"/>
            <a:ext cx="655271" cy="423135"/>
          </a:xfrm>
          <a:prstGeom prst="rect">
            <a:avLst/>
          </a:prstGeom>
          <a:noFill/>
        </p:spPr>
        <p:txBody>
          <a:bodyPr wrap="none" rtlCol="0">
            <a:spAutoFit/>
          </a:bodyPr>
          <a:lstStyle/>
          <a:p>
            <a:r>
              <a:rPr lang="en-US" sz="1400" dirty="0" smtClean="0"/>
              <a:t>shared</a:t>
            </a:r>
            <a:endParaRPr lang="en-US" sz="1400" dirty="0" smtClean="0"/>
          </a:p>
          <a:p>
            <a:r>
              <a:rPr lang="en-US" sz="1400" dirty="0" smtClean="0"/>
              <a:t>secret</a:t>
            </a:r>
            <a:endParaRPr lang="en-US" sz="1400" dirty="0"/>
          </a:p>
        </p:txBody>
      </p:sp>
      <p:sp>
        <p:nvSpPr>
          <p:cNvPr id="20" name="TextBox 19"/>
          <p:cNvSpPr txBox="1"/>
          <p:nvPr/>
        </p:nvSpPr>
        <p:spPr>
          <a:xfrm>
            <a:off x="3547566" y="4680387"/>
            <a:ext cx="655271" cy="423135"/>
          </a:xfrm>
          <a:prstGeom prst="rect">
            <a:avLst/>
          </a:prstGeom>
          <a:noFill/>
        </p:spPr>
        <p:txBody>
          <a:bodyPr wrap="none" rtlCol="0">
            <a:spAutoFit/>
          </a:bodyPr>
          <a:lstStyle/>
          <a:p>
            <a:r>
              <a:rPr lang="en-US" sz="1400" dirty="0" smtClean="0"/>
              <a:t>shared</a:t>
            </a:r>
            <a:endParaRPr lang="en-US" sz="1400" dirty="0" smtClean="0"/>
          </a:p>
          <a:p>
            <a:r>
              <a:rPr lang="en-US" sz="1400" dirty="0" smtClean="0"/>
              <a:t>secret</a:t>
            </a:r>
            <a:endParaRPr lang="en-US" sz="1400" dirty="0"/>
          </a:p>
        </p:txBody>
      </p:sp>
      <p:sp>
        <p:nvSpPr>
          <p:cNvPr id="21" name="TextBox 20"/>
          <p:cNvSpPr txBox="1"/>
          <p:nvPr/>
        </p:nvSpPr>
        <p:spPr>
          <a:xfrm>
            <a:off x="5223769" y="4672154"/>
            <a:ext cx="655271" cy="423135"/>
          </a:xfrm>
          <a:prstGeom prst="rect">
            <a:avLst/>
          </a:prstGeom>
          <a:noFill/>
        </p:spPr>
        <p:txBody>
          <a:bodyPr wrap="none" rtlCol="0">
            <a:spAutoFit/>
          </a:bodyPr>
          <a:lstStyle/>
          <a:p>
            <a:r>
              <a:rPr lang="en-US" sz="1400" dirty="0" smtClean="0"/>
              <a:t>shared</a:t>
            </a:r>
            <a:endParaRPr lang="en-US" sz="1400" dirty="0" smtClean="0"/>
          </a:p>
          <a:p>
            <a:r>
              <a:rPr lang="en-US" sz="1400" dirty="0" smtClean="0"/>
              <a:t>secret</a:t>
            </a:r>
            <a:endParaRPr lang="en-US" sz="1400" dirty="0"/>
          </a:p>
        </p:txBody>
      </p:sp>
      <p:sp>
        <p:nvSpPr>
          <p:cNvPr id="22" name="TextBox 21"/>
          <p:cNvSpPr txBox="1"/>
          <p:nvPr/>
        </p:nvSpPr>
        <p:spPr>
          <a:xfrm>
            <a:off x="6516950" y="4668117"/>
            <a:ext cx="655271" cy="423135"/>
          </a:xfrm>
          <a:prstGeom prst="rect">
            <a:avLst/>
          </a:prstGeom>
          <a:noFill/>
        </p:spPr>
        <p:txBody>
          <a:bodyPr wrap="none" rtlCol="0">
            <a:spAutoFit/>
          </a:bodyPr>
          <a:lstStyle/>
          <a:p>
            <a:r>
              <a:rPr lang="en-US" sz="1400" dirty="0" smtClean="0"/>
              <a:t>shared</a:t>
            </a:r>
            <a:endParaRPr lang="en-US" sz="1400" dirty="0" smtClean="0"/>
          </a:p>
          <a:p>
            <a:r>
              <a:rPr lang="en-US" sz="1400" dirty="0" smtClean="0"/>
              <a:t>secret</a:t>
            </a:r>
            <a:endParaRPr lang="en-US" sz="1400" dirty="0"/>
          </a:p>
        </p:txBody>
      </p:sp>
      <p:sp>
        <p:nvSpPr>
          <p:cNvPr id="23" name="TextBox 22"/>
          <p:cNvSpPr txBox="1"/>
          <p:nvPr/>
        </p:nvSpPr>
        <p:spPr>
          <a:xfrm>
            <a:off x="4407023" y="6262105"/>
            <a:ext cx="655271" cy="423135"/>
          </a:xfrm>
          <a:prstGeom prst="rect">
            <a:avLst/>
          </a:prstGeom>
          <a:noFill/>
        </p:spPr>
        <p:txBody>
          <a:bodyPr wrap="none" rtlCol="0">
            <a:spAutoFit/>
          </a:bodyPr>
          <a:lstStyle/>
          <a:p>
            <a:r>
              <a:rPr lang="en-US" sz="1400" dirty="0" smtClean="0"/>
              <a:t>shared</a:t>
            </a:r>
            <a:endParaRPr lang="en-US" sz="1400" dirty="0" smtClean="0"/>
          </a:p>
          <a:p>
            <a:r>
              <a:rPr lang="en-US" sz="1400" dirty="0" smtClean="0"/>
              <a:t>secret</a:t>
            </a:r>
            <a:endParaRPr lang="en-US" sz="1400" dirty="0"/>
          </a:p>
        </p:txBody>
      </p:sp>
      <p:sp>
        <p:nvSpPr>
          <p:cNvPr id="24" name="TextBox 23"/>
          <p:cNvSpPr txBox="1"/>
          <p:nvPr/>
        </p:nvSpPr>
        <p:spPr>
          <a:xfrm>
            <a:off x="1752600" y="4351765"/>
            <a:ext cx="655271" cy="423135"/>
          </a:xfrm>
          <a:prstGeom prst="rect">
            <a:avLst/>
          </a:prstGeom>
          <a:noFill/>
        </p:spPr>
        <p:txBody>
          <a:bodyPr wrap="none" rtlCol="0">
            <a:spAutoFit/>
          </a:bodyPr>
          <a:lstStyle/>
          <a:p>
            <a:r>
              <a:rPr lang="en-US" sz="1400" dirty="0" smtClean="0"/>
              <a:t>shared</a:t>
            </a:r>
            <a:endParaRPr lang="en-US" sz="1400" dirty="0" smtClean="0"/>
          </a:p>
          <a:p>
            <a:r>
              <a:rPr lang="en-US" sz="1400" dirty="0" smtClean="0"/>
              <a:t>secret</a:t>
            </a:r>
            <a:endParaRPr lang="en-US" sz="1400" dirty="0"/>
          </a:p>
        </p:txBody>
      </p:sp>
      <p:pic>
        <p:nvPicPr>
          <p:cNvPr id="25" name="Picture 24" descr="01-9b-1.wmf"/>
          <p:cNvPicPr>
            <a:picLocks noChangeAspect="1"/>
          </p:cNvPicPr>
          <p:nvPr/>
        </p:nvPicPr>
        <p:blipFill>
          <a:blip r:embed="rId3" cstate="print"/>
          <a:stretch>
            <a:fillRect/>
          </a:stretch>
        </p:blipFill>
        <p:spPr>
          <a:xfrm>
            <a:off x="2569346" y="3033013"/>
            <a:ext cx="777386" cy="1051792"/>
          </a:xfrm>
          <a:prstGeom prst="rect">
            <a:avLst/>
          </a:prstGeom>
        </p:spPr>
      </p:pic>
      <p:pic>
        <p:nvPicPr>
          <p:cNvPr id="26" name="Picture 25" descr="01-9b-3.wmf"/>
          <p:cNvPicPr>
            <a:picLocks noChangeAspect="1"/>
          </p:cNvPicPr>
          <p:nvPr/>
        </p:nvPicPr>
        <p:blipFill>
          <a:blip r:embed="rId4" cstate="print"/>
          <a:stretch>
            <a:fillRect/>
          </a:stretch>
        </p:blipFill>
        <p:spPr>
          <a:xfrm>
            <a:off x="2569346" y="5460995"/>
            <a:ext cx="800630" cy="1050071"/>
          </a:xfrm>
          <a:prstGeom prst="rect">
            <a:avLst/>
          </a:prstGeom>
        </p:spPr>
      </p:pic>
      <p:pic>
        <p:nvPicPr>
          <p:cNvPr id="27" name="Picture 26" descr="01-9b-4.wmf"/>
          <p:cNvPicPr>
            <a:picLocks noChangeAspect="1"/>
          </p:cNvPicPr>
          <p:nvPr/>
        </p:nvPicPr>
        <p:blipFill>
          <a:blip r:embed="rId5" cstate="print"/>
          <a:stretch>
            <a:fillRect/>
          </a:stretch>
        </p:blipFill>
        <p:spPr>
          <a:xfrm>
            <a:off x="5754654" y="5460995"/>
            <a:ext cx="836393" cy="10500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Public-Key Cryptography</a:t>
            </a:r>
            <a:endParaRPr lang="en-US" dirty="0"/>
          </a:p>
        </p:txBody>
      </p:sp>
      <p:sp>
        <p:nvSpPr>
          <p:cNvPr id="3" name="Content Placeholder 2"/>
          <p:cNvSpPr>
            <a:spLocks noGrp="1"/>
          </p:cNvSpPr>
          <p:nvPr>
            <p:ph idx="1"/>
          </p:nvPr>
        </p:nvSpPr>
        <p:spPr/>
        <p:txBody>
          <a:bodyPr>
            <a:normAutofit/>
          </a:bodyPr>
          <a:lstStyle/>
          <a:p>
            <a:r>
              <a:rPr lang="en-US" dirty="0"/>
              <a:t>Bob has two keys: </a:t>
            </a:r>
            <a:r>
              <a:rPr lang="en-US" dirty="0" smtClean="0"/>
              <a:t>a </a:t>
            </a:r>
            <a:r>
              <a:rPr lang="en-US" b="1" dirty="0" smtClean="0"/>
              <a:t>private </a:t>
            </a:r>
            <a:r>
              <a:rPr lang="en-US" b="1" dirty="0"/>
              <a:t>key, </a:t>
            </a:r>
            <a:r>
              <a:rPr lang="en-US" dirty="0"/>
              <a:t>SB, which Bob keeps secret, and a </a:t>
            </a:r>
            <a:r>
              <a:rPr lang="en-US" b="1" dirty="0"/>
              <a:t>public key, </a:t>
            </a:r>
            <a:r>
              <a:rPr lang="en-US" dirty="0"/>
              <a:t>PB, which </a:t>
            </a:r>
            <a:r>
              <a:rPr lang="en-US" dirty="0" smtClean="0"/>
              <a:t>Bob broadcasts widely. </a:t>
            </a:r>
            <a:endParaRPr lang="en-US" dirty="0" smtClean="0"/>
          </a:p>
          <a:p>
            <a:pPr lvl="1"/>
            <a:r>
              <a:rPr lang="en-US" dirty="0" smtClean="0"/>
              <a:t>In order for </a:t>
            </a:r>
            <a:r>
              <a:rPr lang="en-US" dirty="0"/>
              <a:t>Alice to send an encrypted message to Bob, she need only obtain </a:t>
            </a:r>
            <a:r>
              <a:rPr lang="en-US" dirty="0" smtClean="0"/>
              <a:t>his public </a:t>
            </a:r>
            <a:r>
              <a:rPr lang="en-US" dirty="0"/>
              <a:t>key, PB, use that to encrypt her message, M, and send the </a:t>
            </a:r>
            <a:r>
              <a:rPr lang="en-US" dirty="0" smtClean="0"/>
              <a:t>result, C </a:t>
            </a:r>
            <a:r>
              <a:rPr lang="en-US" dirty="0"/>
              <a:t>= E</a:t>
            </a:r>
            <a:r>
              <a:rPr lang="en-US" baseline="-25000" dirty="0"/>
              <a:t>PB</a:t>
            </a:r>
            <a:r>
              <a:rPr lang="en-US" dirty="0"/>
              <a:t> (M), to Bob. Bob then uses his secret key to decrypt the message </a:t>
            </a:r>
            <a:r>
              <a:rPr lang="en-US" dirty="0" smtClean="0"/>
              <a:t>as M </a:t>
            </a:r>
            <a:r>
              <a:rPr lang="en-US" dirty="0"/>
              <a:t>= D</a:t>
            </a:r>
            <a:r>
              <a:rPr lang="en-US" baseline="-25000" dirty="0"/>
              <a:t>SB </a:t>
            </a:r>
            <a:r>
              <a:rPr lang="en-US" dirty="0"/>
              <a:t>(C).</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861060" y="192405"/>
            <a:ext cx="6988810" cy="647192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Public-Key Cryptography</a:t>
            </a:r>
            <a:endParaRPr lang="en-US" dirty="0"/>
          </a:p>
        </p:txBody>
      </p:sp>
      <p:sp>
        <p:nvSpPr>
          <p:cNvPr id="3" name="Content Placeholder 2"/>
          <p:cNvSpPr>
            <a:spLocks noGrp="1"/>
          </p:cNvSpPr>
          <p:nvPr>
            <p:ph idx="1"/>
          </p:nvPr>
        </p:nvSpPr>
        <p:spPr>
          <a:xfrm>
            <a:off x="457200" y="762000"/>
            <a:ext cx="8229600" cy="5867400"/>
          </a:xfrm>
        </p:spPr>
        <p:txBody>
          <a:bodyPr>
            <a:normAutofit/>
          </a:bodyPr>
          <a:lstStyle/>
          <a:p>
            <a:r>
              <a:rPr lang="en-US" sz="2600" dirty="0" smtClean="0"/>
              <a:t>In a public-key cryptosystem, the sender uses the public key of the recipient to encrypt and the recipient uses its private key to decrypt. An attacker who eavesdrops the communication channel cannot decrypt the </a:t>
            </a:r>
            <a:r>
              <a:rPr lang="en-US" sz="2600" dirty="0" err="1" smtClean="0"/>
              <a:t>ciphertext</a:t>
            </a:r>
            <a:r>
              <a:rPr lang="en-US" sz="2600" dirty="0" smtClean="0"/>
              <a:t> without knowing the private key.</a:t>
            </a:r>
            <a:endParaRPr lang="en-US" sz="2600"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grpSp>
        <p:nvGrpSpPr>
          <p:cNvPr id="34" name="Group 33"/>
          <p:cNvGrpSpPr/>
          <p:nvPr/>
        </p:nvGrpSpPr>
        <p:grpSpPr>
          <a:xfrm>
            <a:off x="660852" y="2819400"/>
            <a:ext cx="7644948" cy="3921651"/>
            <a:chOff x="260556" y="228600"/>
            <a:chExt cx="11342928" cy="6125056"/>
          </a:xfrm>
        </p:grpSpPr>
        <p:pic>
          <p:nvPicPr>
            <p:cNvPr id="5" name="Picture 4" descr="01-08d.wmf"/>
            <p:cNvPicPr>
              <a:picLocks noChangeAspect="1"/>
            </p:cNvPicPr>
            <p:nvPr/>
          </p:nvPicPr>
          <p:blipFill>
            <a:blip r:embed="rId1" cstate="print"/>
            <a:stretch>
              <a:fillRect/>
            </a:stretch>
          </p:blipFill>
          <p:spPr>
            <a:xfrm>
              <a:off x="10134600" y="3657600"/>
              <a:ext cx="1260475" cy="1606550"/>
            </a:xfrm>
            <a:prstGeom prst="rect">
              <a:avLst/>
            </a:prstGeom>
          </p:spPr>
        </p:pic>
        <p:pic>
          <p:nvPicPr>
            <p:cNvPr id="6" name="Picture 5" descr="01-08a.wmf"/>
            <p:cNvPicPr>
              <a:picLocks noChangeAspect="1"/>
            </p:cNvPicPr>
            <p:nvPr/>
          </p:nvPicPr>
          <p:blipFill>
            <a:blip r:embed="rId2" cstate="print"/>
            <a:stretch>
              <a:fillRect/>
            </a:stretch>
          </p:blipFill>
          <p:spPr>
            <a:xfrm>
              <a:off x="5105400" y="3657600"/>
              <a:ext cx="1817725" cy="1764792"/>
            </a:xfrm>
            <a:prstGeom prst="rect">
              <a:avLst/>
            </a:prstGeom>
          </p:spPr>
        </p:pic>
        <p:pic>
          <p:nvPicPr>
            <p:cNvPr id="7" name="Picture 6" descr="01-9a-flipped.wmf"/>
            <p:cNvPicPr>
              <a:picLocks noChangeAspect="1"/>
            </p:cNvPicPr>
            <p:nvPr/>
          </p:nvPicPr>
          <p:blipFill>
            <a:blip r:embed="rId3" cstate="print"/>
            <a:stretch>
              <a:fillRect/>
            </a:stretch>
          </p:blipFill>
          <p:spPr>
            <a:xfrm>
              <a:off x="8231389" y="3505200"/>
              <a:ext cx="1217411" cy="786384"/>
            </a:xfrm>
            <a:prstGeom prst="rect">
              <a:avLst/>
            </a:prstGeom>
          </p:spPr>
        </p:pic>
        <p:pic>
          <p:nvPicPr>
            <p:cNvPr id="8" name="Picture 7" descr="01-9a.wmf"/>
            <p:cNvPicPr>
              <a:picLocks noChangeAspect="1"/>
            </p:cNvPicPr>
            <p:nvPr/>
          </p:nvPicPr>
          <p:blipFill>
            <a:blip r:embed="rId4" cstate="print"/>
            <a:stretch>
              <a:fillRect/>
            </a:stretch>
          </p:blipFill>
          <p:spPr>
            <a:xfrm>
              <a:off x="2514600" y="3505200"/>
              <a:ext cx="1219202" cy="787540"/>
            </a:xfrm>
            <a:prstGeom prst="rect">
              <a:avLst/>
            </a:prstGeom>
          </p:spPr>
        </p:pic>
        <p:sp>
          <p:nvSpPr>
            <p:cNvPr id="9" name="Rounded Rectangle 8"/>
            <p:cNvSpPr/>
            <p:nvPr/>
          </p:nvSpPr>
          <p:spPr bwMode="auto">
            <a:xfrm>
              <a:off x="2361168" y="2324100"/>
              <a:ext cx="1371600" cy="685800"/>
            </a:xfrm>
            <a:prstGeom prst="roundRect">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1600" dirty="0"/>
                <a:t>encrypt</a:t>
              </a:r>
              <a:endParaRPr lang="en-US" sz="1600" dirty="0"/>
            </a:p>
          </p:txBody>
        </p:sp>
        <p:sp>
          <p:nvSpPr>
            <p:cNvPr id="10" name="Down Arrow 9"/>
            <p:cNvSpPr/>
            <p:nvPr/>
          </p:nvSpPr>
          <p:spPr bwMode="auto">
            <a:xfrm flipV="1">
              <a:off x="27993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11" name="Rounded Rectangle 10"/>
            <p:cNvSpPr/>
            <p:nvPr/>
          </p:nvSpPr>
          <p:spPr bwMode="auto">
            <a:xfrm>
              <a:off x="8152368" y="2324100"/>
              <a:ext cx="1371600" cy="685800"/>
            </a:xfrm>
            <a:prstGeom prst="round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600" dirty="0"/>
                <a:t>decrypt</a:t>
              </a:r>
              <a:endParaRPr lang="en-US" sz="1600" dirty="0"/>
            </a:p>
          </p:txBody>
        </p:sp>
        <p:sp>
          <p:nvSpPr>
            <p:cNvPr id="12" name="Down Arrow 11"/>
            <p:cNvSpPr/>
            <p:nvPr/>
          </p:nvSpPr>
          <p:spPr bwMode="auto">
            <a:xfrm flipV="1">
              <a:off x="85905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13" name="Right Arrow 12"/>
            <p:cNvSpPr/>
            <p:nvPr/>
          </p:nvSpPr>
          <p:spPr>
            <a:xfrm>
              <a:off x="167640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14" name="Right Arrow 13"/>
            <p:cNvSpPr/>
            <p:nvPr/>
          </p:nvSpPr>
          <p:spPr>
            <a:xfrm>
              <a:off x="961644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15" name="TextBox 14"/>
            <p:cNvSpPr txBox="1"/>
            <p:nvPr/>
          </p:nvSpPr>
          <p:spPr>
            <a:xfrm>
              <a:off x="5233301" y="3119735"/>
              <a:ext cx="1529978" cy="528773"/>
            </a:xfrm>
            <a:prstGeom prst="rect">
              <a:avLst/>
            </a:prstGeom>
            <a:noFill/>
          </p:spPr>
          <p:txBody>
            <a:bodyPr wrap="none">
              <a:spAutoFit/>
            </a:bodyPr>
            <a:lstStyle/>
            <a:p>
              <a:pPr algn="ctr">
                <a:defRPr/>
              </a:pPr>
              <a:r>
                <a:rPr lang="en-US" sz="1600" dirty="0" err="1" smtClean="0">
                  <a:latin typeface="+mn-lt"/>
                </a:rPr>
                <a:t>ciphertext</a:t>
              </a:r>
              <a:endParaRPr lang="en-US" sz="1600" dirty="0">
                <a:latin typeface="+mn-lt"/>
              </a:endParaRPr>
            </a:p>
          </p:txBody>
        </p:sp>
        <p:sp>
          <p:nvSpPr>
            <p:cNvPr id="16" name="TextBox 15"/>
            <p:cNvSpPr txBox="1"/>
            <p:nvPr/>
          </p:nvSpPr>
          <p:spPr>
            <a:xfrm>
              <a:off x="770273" y="3851275"/>
              <a:ext cx="956591" cy="384562"/>
            </a:xfrm>
            <a:prstGeom prst="rect">
              <a:avLst/>
            </a:prstGeom>
            <a:noFill/>
          </p:spPr>
          <p:txBody>
            <a:bodyPr wrap="none">
              <a:spAutoFit/>
            </a:bodyPr>
            <a:lstStyle/>
            <a:p>
              <a:pPr algn="ctr">
                <a:defRPr/>
              </a:pPr>
              <a:r>
                <a:rPr lang="en-US" sz="1000" dirty="0">
                  <a:solidFill>
                    <a:schemeClr val="bg2">
                      <a:lumMod val="20000"/>
                      <a:lumOff val="80000"/>
                    </a:schemeClr>
                  </a:solidFill>
                  <a:latin typeface="+mn-lt"/>
                </a:rPr>
                <a:t>plaintext</a:t>
              </a:r>
              <a:endParaRPr lang="en-US" sz="1000" dirty="0">
                <a:solidFill>
                  <a:schemeClr val="bg2">
                    <a:lumMod val="20000"/>
                    <a:lumOff val="80000"/>
                  </a:schemeClr>
                </a:solidFill>
                <a:latin typeface="+mn-lt"/>
              </a:endParaRPr>
            </a:p>
          </p:txBody>
        </p:sp>
        <p:sp>
          <p:nvSpPr>
            <p:cNvPr id="17" name="TextBox 16"/>
            <p:cNvSpPr txBox="1"/>
            <p:nvPr/>
          </p:nvSpPr>
          <p:spPr>
            <a:xfrm>
              <a:off x="2057400" y="4191000"/>
              <a:ext cx="1979136" cy="913335"/>
            </a:xfrm>
            <a:prstGeom prst="rect">
              <a:avLst/>
            </a:prstGeom>
            <a:noFill/>
          </p:spPr>
          <p:txBody>
            <a:bodyPr>
              <a:spAutoFit/>
            </a:bodyPr>
            <a:lstStyle/>
            <a:p>
              <a:pPr algn="ctr">
                <a:defRPr/>
              </a:pPr>
              <a:r>
                <a:rPr lang="en-US" sz="1600" dirty="0" smtClean="0">
                  <a:latin typeface="+mn-lt"/>
                </a:rPr>
                <a:t>public</a:t>
              </a:r>
              <a:endParaRPr lang="en-US" sz="1600" dirty="0" smtClean="0"/>
            </a:p>
            <a:p>
              <a:pPr algn="ctr">
                <a:defRPr/>
              </a:pPr>
              <a:r>
                <a:rPr lang="en-US" sz="1600" dirty="0" smtClean="0">
                  <a:latin typeface="+mn-lt"/>
                </a:rPr>
                <a:t>key</a:t>
              </a:r>
              <a:endParaRPr lang="en-US" sz="1600" dirty="0">
                <a:latin typeface="+mn-lt"/>
              </a:endParaRPr>
            </a:p>
          </p:txBody>
        </p:sp>
        <p:sp>
          <p:nvSpPr>
            <p:cNvPr id="18" name="TextBox 17"/>
            <p:cNvSpPr txBox="1"/>
            <p:nvPr/>
          </p:nvSpPr>
          <p:spPr>
            <a:xfrm>
              <a:off x="7848600" y="4191000"/>
              <a:ext cx="1979136" cy="913335"/>
            </a:xfrm>
            <a:prstGeom prst="rect">
              <a:avLst/>
            </a:prstGeom>
            <a:noFill/>
          </p:spPr>
          <p:txBody>
            <a:bodyPr>
              <a:spAutoFit/>
            </a:bodyPr>
            <a:lstStyle/>
            <a:p>
              <a:pPr algn="ctr">
                <a:defRPr/>
              </a:pPr>
              <a:r>
                <a:rPr lang="en-US" sz="1600" dirty="0" smtClean="0"/>
                <a:t>private</a:t>
              </a:r>
              <a:endParaRPr lang="en-US" sz="1600" dirty="0" smtClean="0">
                <a:latin typeface="+mn-lt"/>
              </a:endParaRPr>
            </a:p>
            <a:p>
              <a:pPr algn="ctr">
                <a:defRPr/>
              </a:pPr>
              <a:r>
                <a:rPr lang="en-US" sz="1600" dirty="0" smtClean="0">
                  <a:latin typeface="+mn-lt"/>
                </a:rPr>
                <a:t>key</a:t>
              </a:r>
              <a:endParaRPr lang="en-US" sz="1600" dirty="0">
                <a:latin typeface="+mn-lt"/>
              </a:endParaRPr>
            </a:p>
          </p:txBody>
        </p:sp>
        <p:sp>
          <p:nvSpPr>
            <p:cNvPr id="19" name="TextBox 18"/>
            <p:cNvSpPr txBox="1"/>
            <p:nvPr/>
          </p:nvSpPr>
          <p:spPr>
            <a:xfrm>
              <a:off x="4684189" y="767091"/>
              <a:ext cx="2518821" cy="1009476"/>
            </a:xfrm>
            <a:prstGeom prst="rect">
              <a:avLst/>
            </a:prstGeom>
            <a:noFill/>
          </p:spPr>
          <p:txBody>
            <a:bodyPr wrap="none">
              <a:spAutoFit/>
            </a:bodyPr>
            <a:lstStyle/>
            <a:p>
              <a:pPr algn="ctr">
                <a:defRPr/>
              </a:pPr>
              <a:r>
                <a:rPr lang="en-US" sz="1800" b="1" dirty="0" smtClean="0">
                  <a:latin typeface="+mn-lt"/>
                </a:rPr>
                <a:t>Communication</a:t>
              </a:r>
              <a:br>
                <a:rPr lang="en-US" sz="1800" b="1" dirty="0" smtClean="0">
                  <a:latin typeface="+mn-lt"/>
                </a:rPr>
              </a:br>
              <a:r>
                <a:rPr lang="en-US" sz="1800" b="1" dirty="0" smtClean="0">
                  <a:latin typeface="+mn-lt"/>
                </a:rPr>
                <a:t>channel</a:t>
              </a:r>
              <a:endParaRPr lang="en-US" sz="1800" b="1" dirty="0">
                <a:latin typeface="+mn-lt"/>
              </a:endParaRPr>
            </a:p>
          </p:txBody>
        </p:sp>
        <p:sp>
          <p:nvSpPr>
            <p:cNvPr id="20" name="TextBox 19"/>
            <p:cNvSpPr txBox="1"/>
            <p:nvPr/>
          </p:nvSpPr>
          <p:spPr>
            <a:xfrm>
              <a:off x="1409502" y="982533"/>
              <a:ext cx="1265784" cy="576844"/>
            </a:xfrm>
            <a:prstGeom prst="rect">
              <a:avLst/>
            </a:prstGeom>
            <a:noFill/>
          </p:spPr>
          <p:txBody>
            <a:bodyPr wrap="none">
              <a:spAutoFit/>
            </a:bodyPr>
            <a:lstStyle/>
            <a:p>
              <a:pPr algn="ctr">
                <a:defRPr/>
              </a:pPr>
              <a:r>
                <a:rPr lang="en-US" sz="1800" b="1" dirty="0" smtClean="0">
                  <a:latin typeface="+mn-lt"/>
                </a:rPr>
                <a:t>Sender</a:t>
              </a:r>
              <a:endParaRPr lang="en-US" sz="1800" b="1" dirty="0">
                <a:latin typeface="+mn-lt"/>
              </a:endParaRPr>
            </a:p>
          </p:txBody>
        </p:sp>
        <p:sp>
          <p:nvSpPr>
            <p:cNvPr id="21" name="TextBox 20"/>
            <p:cNvSpPr txBox="1"/>
            <p:nvPr/>
          </p:nvSpPr>
          <p:spPr>
            <a:xfrm>
              <a:off x="9049263" y="982533"/>
              <a:ext cx="1595335" cy="576844"/>
            </a:xfrm>
            <a:prstGeom prst="rect">
              <a:avLst/>
            </a:prstGeom>
            <a:noFill/>
          </p:spPr>
          <p:txBody>
            <a:bodyPr wrap="none">
              <a:spAutoFit/>
            </a:bodyPr>
            <a:lstStyle/>
            <a:p>
              <a:pPr algn="ctr">
                <a:defRPr/>
              </a:pPr>
              <a:r>
                <a:rPr lang="en-US" sz="1800" b="1" dirty="0" smtClean="0">
                  <a:latin typeface="+mn-lt"/>
                </a:rPr>
                <a:t>Recipient</a:t>
              </a:r>
              <a:endParaRPr lang="en-US" sz="1800" b="1" dirty="0">
                <a:latin typeface="+mn-lt"/>
              </a:endParaRPr>
            </a:p>
          </p:txBody>
        </p:sp>
        <p:cxnSp>
          <p:nvCxnSpPr>
            <p:cNvPr id="22" name="Straight Connector 21"/>
            <p:cNvCxnSpPr/>
            <p:nvPr/>
          </p:nvCxnSpPr>
          <p:spPr>
            <a:xfrm rot="5400000">
              <a:off x="1828799" y="27432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rot="5400000">
              <a:off x="5181600" y="26670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4474702" y="5344180"/>
              <a:ext cx="2937800" cy="1009476"/>
            </a:xfrm>
            <a:prstGeom prst="rect">
              <a:avLst/>
            </a:prstGeom>
            <a:noFill/>
          </p:spPr>
          <p:txBody>
            <a:bodyPr wrap="none">
              <a:spAutoFit/>
            </a:bodyPr>
            <a:lstStyle/>
            <a:p>
              <a:pPr algn="ctr">
                <a:defRPr/>
              </a:pPr>
              <a:r>
                <a:rPr lang="en-US" sz="1800" b="1" dirty="0" smtClean="0">
                  <a:latin typeface="+mn-lt"/>
                </a:rPr>
                <a:t>Attacker</a:t>
              </a:r>
              <a:endParaRPr lang="en-US" sz="1800" b="1" dirty="0" smtClean="0">
                <a:latin typeface="+mn-lt"/>
              </a:endParaRPr>
            </a:p>
            <a:p>
              <a:pPr algn="ctr">
                <a:defRPr/>
              </a:pPr>
              <a:r>
                <a:rPr lang="en-US" sz="1800" b="1" dirty="0" smtClean="0"/>
                <a:t>(eavesdropping)</a:t>
              </a:r>
              <a:endParaRPr lang="en-US" sz="1800" b="1" dirty="0">
                <a:latin typeface="+mn-lt"/>
              </a:endParaRPr>
            </a:p>
          </p:txBody>
        </p:sp>
        <p:sp>
          <p:nvSpPr>
            <p:cNvPr id="25" name="Right Arrow 24"/>
            <p:cNvSpPr/>
            <p:nvPr/>
          </p:nvSpPr>
          <p:spPr>
            <a:xfrm>
              <a:off x="38862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26" name="Right Arrow 25"/>
            <p:cNvSpPr/>
            <p:nvPr/>
          </p:nvSpPr>
          <p:spPr>
            <a:xfrm>
              <a:off x="66294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27" name="TextBox 26"/>
            <p:cNvSpPr txBox="1"/>
            <p:nvPr/>
          </p:nvSpPr>
          <p:spPr>
            <a:xfrm>
              <a:off x="267784" y="3090238"/>
              <a:ext cx="1353499" cy="528773"/>
            </a:xfrm>
            <a:prstGeom prst="rect">
              <a:avLst/>
            </a:prstGeom>
            <a:noFill/>
          </p:spPr>
          <p:txBody>
            <a:bodyPr wrap="none">
              <a:spAutoFit/>
            </a:bodyPr>
            <a:lstStyle/>
            <a:p>
              <a:pPr algn="ctr">
                <a:defRPr/>
              </a:pPr>
              <a:r>
                <a:rPr lang="en-US" sz="1600" dirty="0" smtClean="0">
                  <a:latin typeface="+mn-lt"/>
                </a:rPr>
                <a:t>plaintext</a:t>
              </a:r>
              <a:endParaRPr lang="en-US" sz="1600" dirty="0">
                <a:latin typeface="+mn-lt"/>
              </a:endParaRPr>
            </a:p>
          </p:txBody>
        </p:sp>
        <p:sp>
          <p:nvSpPr>
            <p:cNvPr id="28" name="TextBox 27"/>
            <p:cNvSpPr txBox="1"/>
            <p:nvPr/>
          </p:nvSpPr>
          <p:spPr>
            <a:xfrm>
              <a:off x="10249985" y="3090238"/>
              <a:ext cx="1353499" cy="528773"/>
            </a:xfrm>
            <a:prstGeom prst="rect">
              <a:avLst/>
            </a:prstGeom>
            <a:noFill/>
          </p:spPr>
          <p:txBody>
            <a:bodyPr wrap="none">
              <a:spAutoFit/>
            </a:bodyPr>
            <a:lstStyle/>
            <a:p>
              <a:pPr algn="ctr">
                <a:defRPr/>
              </a:pPr>
              <a:r>
                <a:rPr lang="en-US" sz="1600" dirty="0" smtClean="0">
                  <a:latin typeface="+mn-lt"/>
                </a:rPr>
                <a:t>plaintext</a:t>
              </a:r>
              <a:endParaRPr lang="en-US" sz="1600" dirty="0">
                <a:latin typeface="+mn-lt"/>
              </a:endParaRPr>
            </a:p>
          </p:txBody>
        </p:sp>
        <p:pic>
          <p:nvPicPr>
            <p:cNvPr id="29" name="Picture 28" descr="01-08b.wmf"/>
            <p:cNvPicPr>
              <a:picLocks noChangeAspect="1"/>
            </p:cNvPicPr>
            <p:nvPr/>
          </p:nvPicPr>
          <p:blipFill>
            <a:blip r:embed="rId5" cstate="print"/>
            <a:stretch>
              <a:fillRect/>
            </a:stretch>
          </p:blipFill>
          <p:spPr>
            <a:xfrm>
              <a:off x="5228304" y="1697244"/>
              <a:ext cx="1348238" cy="1517904"/>
            </a:xfrm>
            <a:prstGeom prst="rect">
              <a:avLst/>
            </a:prstGeom>
          </p:spPr>
        </p:pic>
        <p:pic>
          <p:nvPicPr>
            <p:cNvPr id="30" name="Picture 29" descr="01-08b.wmf"/>
            <p:cNvPicPr>
              <a:picLocks noChangeAspect="1"/>
            </p:cNvPicPr>
            <p:nvPr/>
          </p:nvPicPr>
          <p:blipFill>
            <a:blip r:embed="rId5" cstate="print"/>
            <a:stretch>
              <a:fillRect/>
            </a:stretch>
          </p:blipFill>
          <p:spPr>
            <a:xfrm>
              <a:off x="260556" y="1623504"/>
              <a:ext cx="1348238" cy="1517904"/>
            </a:xfrm>
            <a:prstGeom prst="rect">
              <a:avLst/>
            </a:prstGeom>
          </p:spPr>
        </p:pic>
        <p:pic>
          <p:nvPicPr>
            <p:cNvPr id="31" name="Picture 30" descr="01-08b.wmf"/>
            <p:cNvPicPr>
              <a:picLocks noChangeAspect="1"/>
            </p:cNvPicPr>
            <p:nvPr/>
          </p:nvPicPr>
          <p:blipFill>
            <a:blip r:embed="rId5" cstate="print"/>
            <a:stretch>
              <a:fillRect/>
            </a:stretch>
          </p:blipFill>
          <p:spPr>
            <a:xfrm>
              <a:off x="10210800" y="1623504"/>
              <a:ext cx="1348238" cy="1517904"/>
            </a:xfrm>
            <a:prstGeom prst="rect">
              <a:avLst/>
            </a:prstGeom>
          </p:spPr>
        </p:pic>
        <p:pic>
          <p:nvPicPr>
            <p:cNvPr id="32" name="Picture 31" descr="01-08c.wmf"/>
            <p:cNvPicPr>
              <a:picLocks noChangeAspect="1"/>
            </p:cNvPicPr>
            <p:nvPr/>
          </p:nvPicPr>
          <p:blipFill>
            <a:blip r:embed="rId6" cstate="print"/>
            <a:stretch>
              <a:fillRect/>
            </a:stretch>
          </p:blipFill>
          <p:spPr>
            <a:xfrm>
              <a:off x="533400" y="3733800"/>
              <a:ext cx="1136650" cy="1428750"/>
            </a:xfrm>
            <a:prstGeom prst="rect">
              <a:avLst/>
            </a:prstGeom>
          </p:spPr>
        </p:pic>
        <p:pic>
          <p:nvPicPr>
            <p:cNvPr id="33" name="Picture 32" descr="01-08f.wmf"/>
            <p:cNvPicPr>
              <a:picLocks noChangeAspect="1"/>
            </p:cNvPicPr>
            <p:nvPr/>
          </p:nvPicPr>
          <p:blipFill>
            <a:blip r:embed="rId7" cstate="print"/>
            <a:stretch>
              <a:fillRect/>
            </a:stretch>
          </p:blipFill>
          <p:spPr>
            <a:xfrm rot="20050886">
              <a:off x="5502817" y="1848950"/>
              <a:ext cx="678458" cy="945298"/>
            </a:xfrm>
            <a:prstGeom prst="rect">
              <a:avLst/>
            </a:prstGeom>
          </p:spPr>
        </p:pic>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Public Key Distribution</a:t>
            </a:r>
            <a:endParaRPr lang="en-US" dirty="0"/>
          </a:p>
        </p:txBody>
      </p:sp>
      <p:sp>
        <p:nvSpPr>
          <p:cNvPr id="3" name="Content Placeholder 2"/>
          <p:cNvSpPr>
            <a:spLocks noGrp="1"/>
          </p:cNvSpPr>
          <p:nvPr>
            <p:ph idx="1"/>
          </p:nvPr>
        </p:nvSpPr>
        <p:spPr>
          <a:xfrm>
            <a:off x="457200" y="762000"/>
            <a:ext cx="8229600" cy="5867400"/>
          </a:xfrm>
        </p:spPr>
        <p:txBody>
          <a:bodyPr/>
          <a:lstStyle/>
          <a:p>
            <a:r>
              <a:rPr lang="en-US" dirty="0" err="1" smtClean="0"/>
              <a:t>Pairwise</a:t>
            </a:r>
            <a:r>
              <a:rPr lang="en-US" dirty="0" smtClean="0"/>
              <a:t> confidential communication among n users with a public-key cryptosystem requires ??? Key pairs, one per user.</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grpSp>
        <p:nvGrpSpPr>
          <p:cNvPr id="32" name="Group 31"/>
          <p:cNvGrpSpPr/>
          <p:nvPr/>
        </p:nvGrpSpPr>
        <p:grpSpPr>
          <a:xfrm>
            <a:off x="1676400" y="2438400"/>
            <a:ext cx="6400800" cy="4210050"/>
            <a:chOff x="951299" y="57150"/>
            <a:chExt cx="8122276" cy="5981700"/>
          </a:xfrm>
        </p:grpSpPr>
        <p:pic>
          <p:nvPicPr>
            <p:cNvPr id="5" name="Picture 4" descr="01-9a-with circle-flipped.wmf"/>
            <p:cNvPicPr>
              <a:picLocks noChangeAspect="1"/>
            </p:cNvPicPr>
            <p:nvPr/>
          </p:nvPicPr>
          <p:blipFill>
            <a:blip r:embed="rId1" cstate="print"/>
            <a:stretch>
              <a:fillRect/>
            </a:stretch>
          </p:blipFill>
          <p:spPr>
            <a:xfrm>
              <a:off x="5994400" y="57150"/>
              <a:ext cx="1162050" cy="1162050"/>
            </a:xfrm>
            <a:prstGeom prst="rect">
              <a:avLst/>
            </a:prstGeom>
          </p:spPr>
        </p:pic>
        <p:pic>
          <p:nvPicPr>
            <p:cNvPr id="6" name="Picture 5" descr="01-9a-with circle-flipped.wmf"/>
            <p:cNvPicPr>
              <a:picLocks noChangeAspect="1"/>
            </p:cNvPicPr>
            <p:nvPr/>
          </p:nvPicPr>
          <p:blipFill>
            <a:blip r:embed="rId1" cstate="print"/>
            <a:stretch>
              <a:fillRect/>
            </a:stretch>
          </p:blipFill>
          <p:spPr>
            <a:xfrm>
              <a:off x="1266825" y="4876800"/>
              <a:ext cx="1162050" cy="1162050"/>
            </a:xfrm>
            <a:prstGeom prst="rect">
              <a:avLst/>
            </a:prstGeom>
          </p:spPr>
        </p:pic>
        <p:pic>
          <p:nvPicPr>
            <p:cNvPr id="7" name="Picture 6" descr="01-9a-with circle.wmf"/>
            <p:cNvPicPr>
              <a:picLocks noChangeAspect="1"/>
            </p:cNvPicPr>
            <p:nvPr/>
          </p:nvPicPr>
          <p:blipFill>
            <a:blip r:embed="rId2" cstate="print"/>
            <a:stretch>
              <a:fillRect/>
            </a:stretch>
          </p:blipFill>
          <p:spPr>
            <a:xfrm>
              <a:off x="1295400" y="85725"/>
              <a:ext cx="1162050" cy="1162050"/>
            </a:xfrm>
            <a:prstGeom prst="rect">
              <a:avLst/>
            </a:prstGeom>
          </p:spPr>
        </p:pic>
        <p:pic>
          <p:nvPicPr>
            <p:cNvPr id="8" name="Picture 7" descr="01-9a-with circle.wmf"/>
            <p:cNvPicPr>
              <a:picLocks noChangeAspect="1"/>
            </p:cNvPicPr>
            <p:nvPr/>
          </p:nvPicPr>
          <p:blipFill>
            <a:blip r:embed="rId2" cstate="print"/>
            <a:stretch>
              <a:fillRect/>
            </a:stretch>
          </p:blipFill>
          <p:spPr>
            <a:xfrm>
              <a:off x="5991225" y="4876800"/>
              <a:ext cx="1162050" cy="1162050"/>
            </a:xfrm>
            <a:prstGeom prst="rect">
              <a:avLst/>
            </a:prstGeom>
          </p:spPr>
        </p:pic>
        <p:pic>
          <p:nvPicPr>
            <p:cNvPr id="9" name="Picture 8" descr="01-9a-flipped.wmf"/>
            <p:cNvPicPr>
              <a:picLocks noChangeAspect="1"/>
            </p:cNvPicPr>
            <p:nvPr/>
          </p:nvPicPr>
          <p:blipFill>
            <a:blip r:embed="rId3" cstate="print"/>
            <a:stretch>
              <a:fillRect/>
            </a:stretch>
          </p:blipFill>
          <p:spPr>
            <a:xfrm>
              <a:off x="2590800" y="3810000"/>
              <a:ext cx="866196" cy="559518"/>
            </a:xfrm>
            <a:prstGeom prst="rect">
              <a:avLst/>
            </a:prstGeom>
          </p:spPr>
        </p:pic>
        <p:pic>
          <p:nvPicPr>
            <p:cNvPr id="10" name="Picture 9" descr="01-9a-flipped.wmf"/>
            <p:cNvPicPr>
              <a:picLocks noChangeAspect="1"/>
            </p:cNvPicPr>
            <p:nvPr/>
          </p:nvPicPr>
          <p:blipFill>
            <a:blip r:embed="rId3" cstate="print"/>
            <a:stretch>
              <a:fillRect/>
            </a:stretch>
          </p:blipFill>
          <p:spPr>
            <a:xfrm>
              <a:off x="4953000" y="1752600"/>
              <a:ext cx="866196" cy="559518"/>
            </a:xfrm>
            <a:prstGeom prst="rect">
              <a:avLst/>
            </a:prstGeom>
          </p:spPr>
        </p:pic>
        <p:pic>
          <p:nvPicPr>
            <p:cNvPr id="11" name="Picture 10" descr="01-9a.wmf"/>
            <p:cNvPicPr>
              <a:picLocks noChangeAspect="1"/>
            </p:cNvPicPr>
            <p:nvPr/>
          </p:nvPicPr>
          <p:blipFill>
            <a:blip r:embed="rId4" cstate="print"/>
            <a:stretch>
              <a:fillRect/>
            </a:stretch>
          </p:blipFill>
          <p:spPr>
            <a:xfrm>
              <a:off x="2590800" y="1676400"/>
              <a:ext cx="914400" cy="624796"/>
            </a:xfrm>
            <a:prstGeom prst="rect">
              <a:avLst/>
            </a:prstGeom>
          </p:spPr>
        </p:pic>
        <p:pic>
          <p:nvPicPr>
            <p:cNvPr id="12" name="Picture 11" descr="01-9a.wmf"/>
            <p:cNvPicPr>
              <a:picLocks noChangeAspect="1"/>
            </p:cNvPicPr>
            <p:nvPr/>
          </p:nvPicPr>
          <p:blipFill>
            <a:blip r:embed="rId4" cstate="print"/>
            <a:stretch>
              <a:fillRect/>
            </a:stretch>
          </p:blipFill>
          <p:spPr>
            <a:xfrm>
              <a:off x="4953000" y="3733800"/>
              <a:ext cx="914400" cy="624796"/>
            </a:xfrm>
            <a:prstGeom prst="rect">
              <a:avLst/>
            </a:prstGeom>
          </p:spPr>
        </p:pic>
        <p:sp>
          <p:nvSpPr>
            <p:cNvPr id="13" name="Left-Right Arrow 12"/>
            <p:cNvSpPr/>
            <p:nvPr/>
          </p:nvSpPr>
          <p:spPr>
            <a:xfrm>
              <a:off x="2971800" y="1249362"/>
              <a:ext cx="2438400" cy="228600"/>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4" name="Left-Right Arrow 13"/>
            <p:cNvSpPr/>
            <p:nvPr/>
          </p:nvSpPr>
          <p:spPr>
            <a:xfrm>
              <a:off x="2971800" y="4575175"/>
              <a:ext cx="2438400" cy="228600"/>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5" name="Left-Right Arrow 14"/>
            <p:cNvSpPr/>
            <p:nvPr/>
          </p:nvSpPr>
          <p:spPr>
            <a:xfrm rot="16200000">
              <a:off x="1430337" y="2878137"/>
              <a:ext cx="1939925" cy="228600"/>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6" name="Left-Right Arrow 15"/>
            <p:cNvSpPr/>
            <p:nvPr/>
          </p:nvSpPr>
          <p:spPr>
            <a:xfrm rot="16200000">
              <a:off x="5011737" y="2878137"/>
              <a:ext cx="1939925" cy="228600"/>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7" name="Left-Right Arrow 16"/>
            <p:cNvSpPr/>
            <p:nvPr/>
          </p:nvSpPr>
          <p:spPr>
            <a:xfrm rot="2700000">
              <a:off x="2736150" y="2919402"/>
              <a:ext cx="2909699" cy="228600"/>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8" name="Left-Right Arrow 17"/>
            <p:cNvSpPr/>
            <p:nvPr/>
          </p:nvSpPr>
          <p:spPr>
            <a:xfrm rot="18900000" flipH="1">
              <a:off x="2736150" y="2919402"/>
              <a:ext cx="2909699" cy="228600"/>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9" name="TextBox 18"/>
            <p:cNvSpPr txBox="1"/>
            <p:nvPr/>
          </p:nvSpPr>
          <p:spPr>
            <a:xfrm>
              <a:off x="6629400" y="2819399"/>
              <a:ext cx="2444175" cy="743399"/>
            </a:xfrm>
            <a:prstGeom prst="rect">
              <a:avLst/>
            </a:prstGeom>
            <a:noFill/>
          </p:spPr>
          <p:txBody>
            <a:bodyPr wrap="square">
              <a:spAutoFit/>
            </a:bodyPr>
            <a:lstStyle/>
            <a:p>
              <a:pPr algn="ctr">
                <a:lnSpc>
                  <a:spcPct val="100000"/>
                </a:lnSpc>
                <a:defRPr/>
              </a:pPr>
              <a:r>
                <a:rPr lang="en-US" sz="2800" dirty="0">
                  <a:latin typeface="+mn-lt"/>
                </a:rPr>
                <a:t>n key pairs</a:t>
              </a:r>
              <a:endParaRPr lang="en-US" sz="2800" dirty="0">
                <a:latin typeface="+mn-lt"/>
              </a:endParaRPr>
            </a:p>
          </p:txBody>
        </p:sp>
        <p:sp>
          <p:nvSpPr>
            <p:cNvPr id="20" name="TextBox 19"/>
            <p:cNvSpPr txBox="1"/>
            <p:nvPr/>
          </p:nvSpPr>
          <p:spPr>
            <a:xfrm>
              <a:off x="990600" y="5334000"/>
              <a:ext cx="877501" cy="369332"/>
            </a:xfrm>
            <a:prstGeom prst="rect">
              <a:avLst/>
            </a:prstGeom>
            <a:noFill/>
          </p:spPr>
          <p:txBody>
            <a:bodyPr wrap="none" rtlCol="0">
              <a:spAutoFit/>
            </a:bodyPr>
            <a:lstStyle/>
            <a:p>
              <a:r>
                <a:rPr lang="en-US" dirty="0" smtClean="0"/>
                <a:t>private</a:t>
              </a:r>
              <a:endParaRPr lang="en-US" dirty="0"/>
            </a:p>
          </p:txBody>
        </p:sp>
        <p:sp>
          <p:nvSpPr>
            <p:cNvPr id="21" name="TextBox 20"/>
            <p:cNvSpPr txBox="1"/>
            <p:nvPr/>
          </p:nvSpPr>
          <p:spPr>
            <a:xfrm>
              <a:off x="951299" y="316468"/>
              <a:ext cx="877501" cy="369332"/>
            </a:xfrm>
            <a:prstGeom prst="rect">
              <a:avLst/>
            </a:prstGeom>
            <a:noFill/>
          </p:spPr>
          <p:txBody>
            <a:bodyPr wrap="none" rtlCol="0">
              <a:spAutoFit/>
            </a:bodyPr>
            <a:lstStyle/>
            <a:p>
              <a:r>
                <a:rPr lang="en-US" dirty="0" smtClean="0"/>
                <a:t>private</a:t>
              </a:r>
              <a:endParaRPr lang="en-US" dirty="0"/>
            </a:p>
          </p:txBody>
        </p:sp>
        <p:sp>
          <p:nvSpPr>
            <p:cNvPr id="22" name="TextBox 21"/>
            <p:cNvSpPr txBox="1"/>
            <p:nvPr/>
          </p:nvSpPr>
          <p:spPr>
            <a:xfrm>
              <a:off x="6629400" y="304800"/>
              <a:ext cx="877501" cy="369332"/>
            </a:xfrm>
            <a:prstGeom prst="rect">
              <a:avLst/>
            </a:prstGeom>
            <a:noFill/>
          </p:spPr>
          <p:txBody>
            <a:bodyPr wrap="none" rtlCol="0">
              <a:spAutoFit/>
            </a:bodyPr>
            <a:lstStyle/>
            <a:p>
              <a:r>
                <a:rPr lang="en-US" dirty="0" smtClean="0"/>
                <a:t>private</a:t>
              </a:r>
              <a:endParaRPr lang="en-US" dirty="0"/>
            </a:p>
          </p:txBody>
        </p:sp>
        <p:sp>
          <p:nvSpPr>
            <p:cNvPr id="23" name="TextBox 22"/>
            <p:cNvSpPr txBox="1"/>
            <p:nvPr/>
          </p:nvSpPr>
          <p:spPr>
            <a:xfrm>
              <a:off x="6553200" y="5269468"/>
              <a:ext cx="877501" cy="369332"/>
            </a:xfrm>
            <a:prstGeom prst="rect">
              <a:avLst/>
            </a:prstGeom>
            <a:noFill/>
          </p:spPr>
          <p:txBody>
            <a:bodyPr wrap="none" rtlCol="0">
              <a:spAutoFit/>
            </a:bodyPr>
            <a:lstStyle/>
            <a:p>
              <a:r>
                <a:rPr lang="en-US" dirty="0" smtClean="0"/>
                <a:t>private</a:t>
              </a:r>
              <a:endParaRPr lang="en-US" dirty="0"/>
            </a:p>
          </p:txBody>
        </p:sp>
        <p:sp>
          <p:nvSpPr>
            <p:cNvPr id="24" name="TextBox 23"/>
            <p:cNvSpPr txBox="1"/>
            <p:nvPr/>
          </p:nvSpPr>
          <p:spPr>
            <a:xfrm>
              <a:off x="2590800" y="3429000"/>
              <a:ext cx="787783" cy="369332"/>
            </a:xfrm>
            <a:prstGeom prst="rect">
              <a:avLst/>
            </a:prstGeom>
            <a:noFill/>
          </p:spPr>
          <p:txBody>
            <a:bodyPr wrap="none" rtlCol="0">
              <a:spAutoFit/>
            </a:bodyPr>
            <a:lstStyle/>
            <a:p>
              <a:r>
                <a:rPr lang="en-US" dirty="0" smtClean="0"/>
                <a:t>public</a:t>
              </a:r>
              <a:endParaRPr lang="en-US" dirty="0"/>
            </a:p>
          </p:txBody>
        </p:sp>
        <p:sp>
          <p:nvSpPr>
            <p:cNvPr id="25" name="TextBox 24"/>
            <p:cNvSpPr txBox="1"/>
            <p:nvPr/>
          </p:nvSpPr>
          <p:spPr>
            <a:xfrm>
              <a:off x="5105400" y="3429000"/>
              <a:ext cx="787783" cy="369332"/>
            </a:xfrm>
            <a:prstGeom prst="rect">
              <a:avLst/>
            </a:prstGeom>
            <a:noFill/>
          </p:spPr>
          <p:txBody>
            <a:bodyPr wrap="none" rtlCol="0">
              <a:spAutoFit/>
            </a:bodyPr>
            <a:lstStyle/>
            <a:p>
              <a:r>
                <a:rPr lang="en-US" dirty="0" smtClean="0"/>
                <a:t>public</a:t>
              </a:r>
              <a:endParaRPr lang="en-US" dirty="0"/>
            </a:p>
          </p:txBody>
        </p:sp>
        <p:sp>
          <p:nvSpPr>
            <p:cNvPr id="26" name="TextBox 25"/>
            <p:cNvSpPr txBox="1"/>
            <p:nvPr/>
          </p:nvSpPr>
          <p:spPr>
            <a:xfrm>
              <a:off x="3124200" y="1370568"/>
              <a:ext cx="787783" cy="369332"/>
            </a:xfrm>
            <a:prstGeom prst="rect">
              <a:avLst/>
            </a:prstGeom>
            <a:noFill/>
          </p:spPr>
          <p:txBody>
            <a:bodyPr wrap="none" rtlCol="0">
              <a:spAutoFit/>
            </a:bodyPr>
            <a:lstStyle/>
            <a:p>
              <a:r>
                <a:rPr lang="en-US" dirty="0" smtClean="0"/>
                <a:t>public</a:t>
              </a:r>
              <a:endParaRPr lang="en-US" dirty="0"/>
            </a:p>
          </p:txBody>
        </p:sp>
        <p:sp>
          <p:nvSpPr>
            <p:cNvPr id="27" name="TextBox 26"/>
            <p:cNvSpPr txBox="1"/>
            <p:nvPr/>
          </p:nvSpPr>
          <p:spPr>
            <a:xfrm>
              <a:off x="4495800" y="1370568"/>
              <a:ext cx="787783" cy="369332"/>
            </a:xfrm>
            <a:prstGeom prst="rect">
              <a:avLst/>
            </a:prstGeom>
            <a:noFill/>
          </p:spPr>
          <p:txBody>
            <a:bodyPr wrap="none" rtlCol="0">
              <a:spAutoFit/>
            </a:bodyPr>
            <a:lstStyle/>
            <a:p>
              <a:r>
                <a:rPr lang="en-US" dirty="0" smtClean="0"/>
                <a:t>public</a:t>
              </a:r>
              <a:endParaRPr lang="en-US" dirty="0"/>
            </a:p>
          </p:txBody>
        </p:sp>
        <p:pic>
          <p:nvPicPr>
            <p:cNvPr id="28" name="Picture 27" descr="01-9b-2.wmf"/>
            <p:cNvPicPr>
              <a:picLocks noChangeAspect="1"/>
            </p:cNvPicPr>
            <p:nvPr/>
          </p:nvPicPr>
          <p:blipFill>
            <a:blip r:embed="rId5" cstate="print"/>
            <a:stretch>
              <a:fillRect/>
            </a:stretch>
          </p:blipFill>
          <p:spPr>
            <a:xfrm>
              <a:off x="5345726" y="609600"/>
              <a:ext cx="1283674" cy="1298448"/>
            </a:xfrm>
            <a:prstGeom prst="rect">
              <a:avLst/>
            </a:prstGeom>
          </p:spPr>
        </p:pic>
        <p:pic>
          <p:nvPicPr>
            <p:cNvPr id="29" name="Picture 28" descr="01-9b-1.wmf"/>
            <p:cNvPicPr>
              <a:picLocks noChangeAspect="1"/>
            </p:cNvPicPr>
            <p:nvPr/>
          </p:nvPicPr>
          <p:blipFill>
            <a:blip r:embed="rId6" cstate="print"/>
            <a:stretch>
              <a:fillRect/>
            </a:stretch>
          </p:blipFill>
          <p:spPr>
            <a:xfrm>
              <a:off x="1992926" y="647700"/>
              <a:ext cx="870334" cy="1300576"/>
            </a:xfrm>
            <a:prstGeom prst="rect">
              <a:avLst/>
            </a:prstGeom>
          </p:spPr>
        </p:pic>
        <p:pic>
          <p:nvPicPr>
            <p:cNvPr id="30" name="Picture 29" descr="01-9b-3.wmf"/>
            <p:cNvPicPr>
              <a:picLocks noChangeAspect="1"/>
            </p:cNvPicPr>
            <p:nvPr/>
          </p:nvPicPr>
          <p:blipFill>
            <a:blip r:embed="rId7" cstate="print"/>
            <a:stretch>
              <a:fillRect/>
            </a:stretch>
          </p:blipFill>
          <p:spPr>
            <a:xfrm>
              <a:off x="1992926" y="4035552"/>
              <a:ext cx="896358" cy="1298448"/>
            </a:xfrm>
            <a:prstGeom prst="rect">
              <a:avLst/>
            </a:prstGeom>
          </p:spPr>
        </p:pic>
        <p:pic>
          <p:nvPicPr>
            <p:cNvPr id="31" name="Picture 30" descr="01-9b-4.wmf"/>
            <p:cNvPicPr>
              <a:picLocks noChangeAspect="1"/>
            </p:cNvPicPr>
            <p:nvPr/>
          </p:nvPicPr>
          <p:blipFill>
            <a:blip r:embed="rId8" cstate="print"/>
            <a:stretch>
              <a:fillRect/>
            </a:stretch>
          </p:blipFill>
          <p:spPr>
            <a:xfrm>
              <a:off x="5559086" y="4035552"/>
              <a:ext cx="936397" cy="1298448"/>
            </a:xfrm>
            <a:prstGeom prst="rect">
              <a:avLst/>
            </a:prstGeom>
          </p:spPr>
        </p:pic>
      </p:grpSp>
      <p:sp>
        <p:nvSpPr>
          <p:cNvPr id="33" name="矩形 32"/>
          <p:cNvSpPr/>
          <p:nvPr/>
        </p:nvSpPr>
        <p:spPr>
          <a:xfrm>
            <a:off x="6324600" y="4191000"/>
            <a:ext cx="21336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152400" y="0"/>
            <a:ext cx="2057400" cy="1143000"/>
          </a:xfrm>
        </p:spPr>
        <p:txBody>
          <a:bodyPr vert="horz">
            <a:normAutofit/>
          </a:bodyPr>
          <a:lstStyle/>
          <a:p>
            <a:pPr>
              <a:defRPr/>
            </a:pPr>
            <a:r>
              <a:rPr lang="en-US" sz="1800" dirty="0"/>
              <a:t>Digital Envelopes</a:t>
            </a:r>
            <a:endParaRPr lang="en-US" sz="1800" dirty="0"/>
          </a:p>
        </p:txBody>
      </p:sp>
      <p:pic>
        <p:nvPicPr>
          <p:cNvPr id="63491" name="Picture 4" descr="f2-9.ai                                                        00ABB570  Mnementh                      BEAE7A2F:"/>
          <p:cNvPicPr>
            <a:picLocks noChangeAspect="1" noChangeArrowheads="1"/>
          </p:cNvPicPr>
          <p:nvPr/>
        </p:nvPicPr>
        <p:blipFill>
          <a:blip r:embed="rId1"/>
          <a:srcRect l="2316" t="7159" r="2316" b="21477"/>
          <a:stretch>
            <a:fillRect/>
          </a:stretch>
        </p:blipFill>
        <p:spPr bwMode="auto">
          <a:xfrm>
            <a:off x="2062163" y="-304800"/>
            <a:ext cx="7081837" cy="6858000"/>
          </a:xfrm>
          <a:prstGeom prst="rect">
            <a:avLst/>
          </a:prstGeom>
          <a:noFill/>
          <a:ln w="9525">
            <a:noFill/>
            <a:miter lim="800000"/>
            <a:headEnd/>
            <a:tailEnd/>
          </a:ln>
        </p:spPr>
      </p:pic>
      <p:sp>
        <p:nvSpPr>
          <p:cNvPr id="4" name="TextBox 3"/>
          <p:cNvSpPr txBox="1"/>
          <p:nvPr/>
        </p:nvSpPr>
        <p:spPr>
          <a:xfrm>
            <a:off x="152400" y="2438400"/>
            <a:ext cx="2895600" cy="4401205"/>
          </a:xfrm>
          <a:prstGeom prst="rect">
            <a:avLst/>
          </a:prstGeom>
          <a:solidFill>
            <a:srgbClr val="CCFFFF">
              <a:alpha val="20000"/>
            </a:srgbClr>
          </a:solidFill>
        </p:spPr>
        <p:txBody>
          <a:bodyPr wrap="square" rtlCol="0">
            <a:spAutoFit/>
          </a:bodyPr>
          <a:lstStyle/>
          <a:p>
            <a:r>
              <a:rPr lang="en-US" altLang="zh-CN" sz="1400" dirty="0" smtClean="0">
                <a:latin typeface="Times New Roman" panose="02020603050405020304" pitchFamily="18" charset="0"/>
              </a:rPr>
              <a:t>Suppose Bob wishes to send a confidential message to Alice, but they do not share a symmetric secret key. Bob does the following:</a:t>
            </a:r>
            <a:endParaRPr lang="en-US" altLang="zh-CN" sz="1400" dirty="0" smtClean="0">
              <a:latin typeface="Times New Roman" panose="02020603050405020304" pitchFamily="18" charset="0"/>
            </a:endParaRPr>
          </a:p>
          <a:p>
            <a:r>
              <a:rPr lang="en-US" altLang="zh-CN" sz="1400" b="1" dirty="0" smtClean="0">
                <a:latin typeface="Times New Roman" panose="02020603050405020304" pitchFamily="18" charset="0"/>
              </a:rPr>
              <a:t>1.</a:t>
            </a:r>
            <a:r>
              <a:rPr lang="en-US" altLang="zh-CN" sz="1400" dirty="0" smtClean="0">
                <a:latin typeface="Times New Roman" panose="02020603050405020304" pitchFamily="18" charset="0"/>
              </a:rPr>
              <a:t> Prepare a message</a:t>
            </a:r>
            <a:endParaRPr lang="en-US" altLang="zh-CN" sz="1400" dirty="0" smtClean="0">
              <a:latin typeface="Times New Roman" panose="02020603050405020304" pitchFamily="18" charset="0"/>
            </a:endParaRPr>
          </a:p>
          <a:p>
            <a:r>
              <a:rPr lang="en-US" altLang="zh-CN" sz="1400" b="1" dirty="0" smtClean="0">
                <a:latin typeface="Times New Roman" panose="02020603050405020304" pitchFamily="18" charset="0"/>
              </a:rPr>
              <a:t>2.</a:t>
            </a:r>
            <a:r>
              <a:rPr lang="en-US" altLang="zh-CN" sz="1400" dirty="0" smtClean="0">
                <a:latin typeface="Times New Roman" panose="02020603050405020304" pitchFamily="18" charset="0"/>
              </a:rPr>
              <a:t> Encrypt that message using conventional encryption with a session key.</a:t>
            </a:r>
            <a:endParaRPr lang="en-US" altLang="zh-CN" sz="1400" dirty="0" smtClean="0">
              <a:latin typeface="Times New Roman" panose="02020603050405020304" pitchFamily="18" charset="0"/>
            </a:endParaRPr>
          </a:p>
          <a:p>
            <a:r>
              <a:rPr lang="en-US" altLang="zh-CN" sz="1400" b="1" dirty="0" smtClean="0">
                <a:latin typeface="Times New Roman" panose="02020603050405020304" pitchFamily="18" charset="0"/>
              </a:rPr>
              <a:t>3.</a:t>
            </a:r>
            <a:r>
              <a:rPr lang="en-US" altLang="zh-CN" sz="1400" dirty="0" smtClean="0">
                <a:latin typeface="Times New Roman" panose="02020603050405020304" pitchFamily="18" charset="0"/>
              </a:rPr>
              <a:t> Encrypt the session key using public-key encryption with Alice's public key.</a:t>
            </a:r>
            <a:endParaRPr lang="en-US" altLang="zh-CN" sz="1400" dirty="0" smtClean="0">
              <a:latin typeface="Times New Roman" panose="02020603050405020304" pitchFamily="18" charset="0"/>
            </a:endParaRPr>
          </a:p>
          <a:p>
            <a:r>
              <a:rPr lang="en-US" altLang="zh-CN" sz="1400" b="1" dirty="0" smtClean="0">
                <a:latin typeface="Times New Roman" panose="02020603050405020304" pitchFamily="18" charset="0"/>
              </a:rPr>
              <a:t>4.</a:t>
            </a:r>
            <a:r>
              <a:rPr lang="en-US" altLang="zh-CN" sz="1400" dirty="0" smtClean="0">
                <a:latin typeface="Times New Roman" panose="02020603050405020304" pitchFamily="18" charset="0"/>
              </a:rPr>
              <a:t> Attach the encrypted session key to the message and send it to Alice.</a:t>
            </a:r>
            <a:endParaRPr lang="en-US" altLang="zh-CN" sz="1400" dirty="0" smtClean="0">
              <a:latin typeface="Times New Roman" panose="02020603050405020304" pitchFamily="18" charset="0"/>
            </a:endParaRPr>
          </a:p>
          <a:p>
            <a:r>
              <a:rPr lang="en-US" altLang="zh-CN" sz="1400" dirty="0" smtClean="0">
                <a:latin typeface="Times New Roman" panose="02020603050405020304" pitchFamily="18" charset="0"/>
              </a:rPr>
              <a:t>Only Alice is capable of decrypting the session key and therefore of recovering the original message. If Bob obtained Alice‘s public key by means of Alice’s public-key certificate, then Bob is assured that it is a valid key.</a:t>
            </a:r>
            <a:endParaRPr lang="zh-CN" altLang="en-US" sz="1400"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Signatures</a:t>
            </a:r>
            <a:endParaRPr lang="en-US" dirty="0"/>
          </a:p>
        </p:txBody>
      </p:sp>
      <p:sp>
        <p:nvSpPr>
          <p:cNvPr id="3" name="Content Placeholder 2"/>
          <p:cNvSpPr>
            <a:spLocks noGrp="1"/>
          </p:cNvSpPr>
          <p:nvPr>
            <p:ph idx="1"/>
          </p:nvPr>
        </p:nvSpPr>
        <p:spPr/>
        <p:txBody>
          <a:bodyPr/>
          <a:lstStyle/>
          <a:p>
            <a:r>
              <a:rPr lang="en-US" dirty="0" smtClean="0"/>
              <a:t>Public-key encryption provides a method for doing digital signatures</a:t>
            </a:r>
            <a:endParaRPr lang="en-US" dirty="0" smtClean="0"/>
          </a:p>
          <a:p>
            <a:r>
              <a:rPr lang="en-US" dirty="0" smtClean="0"/>
              <a:t>To sign a message, M, Alice just encrypts it with her private key, SA, creating C = E</a:t>
            </a:r>
            <a:r>
              <a:rPr lang="en-US" baseline="-25000" dirty="0" smtClean="0"/>
              <a:t>SA</a:t>
            </a:r>
            <a:r>
              <a:rPr lang="en-US" dirty="0" smtClean="0"/>
              <a:t>(M).</a:t>
            </a:r>
            <a:endParaRPr lang="en-US" dirty="0" smtClean="0"/>
          </a:p>
          <a:p>
            <a:r>
              <a:rPr lang="en-US" dirty="0" smtClean="0"/>
              <a:t>Anyone can decrypt this message using Alice’s public key, as M’ = D</a:t>
            </a:r>
            <a:r>
              <a:rPr lang="en-US" baseline="-25000" dirty="0" smtClean="0"/>
              <a:t>PA</a:t>
            </a:r>
            <a:r>
              <a:rPr lang="en-US" dirty="0" smtClean="0"/>
              <a:t>(C), and compare that to the message M. </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Cryptographic Hash Functions</a:t>
            </a:r>
            <a:endParaRPr lang="en-US" dirty="0"/>
          </a:p>
        </p:txBody>
      </p:sp>
      <p:sp>
        <p:nvSpPr>
          <p:cNvPr id="3" name="Content Placeholder 2"/>
          <p:cNvSpPr>
            <a:spLocks noGrp="1"/>
          </p:cNvSpPr>
          <p:nvPr>
            <p:ph idx="1"/>
          </p:nvPr>
        </p:nvSpPr>
        <p:spPr/>
        <p:txBody>
          <a:bodyPr/>
          <a:lstStyle/>
          <a:p>
            <a:r>
              <a:rPr lang="en-US" dirty="0" smtClean="0"/>
              <a:t>A checksum on a message, M, that is:</a:t>
            </a:r>
            <a:endParaRPr lang="en-US" dirty="0" smtClean="0"/>
          </a:p>
          <a:p>
            <a:r>
              <a:rPr lang="en-US" b="1" dirty="0" smtClean="0"/>
              <a:t>One-way</a:t>
            </a:r>
            <a:r>
              <a:rPr lang="en-US" dirty="0" smtClean="0"/>
              <a:t>: it should be easy to compute Y=H(M), but hard to find M given only Y</a:t>
            </a:r>
            <a:endParaRPr lang="en-US" dirty="0" smtClean="0"/>
          </a:p>
          <a:p>
            <a:r>
              <a:rPr lang="en-US" b="1" dirty="0" smtClean="0"/>
              <a:t>Collision-resistant:</a:t>
            </a:r>
            <a:r>
              <a:rPr lang="en-US" dirty="0" smtClean="0"/>
              <a:t> it should be hard to find two messages, M and N, such that H(M)=H(N).</a:t>
            </a:r>
            <a:endParaRPr lang="en-US" dirty="0" smtClean="0"/>
          </a:p>
          <a:p>
            <a:r>
              <a:rPr lang="en-US" b="1" dirty="0" smtClean="0"/>
              <a:t>Examples: </a:t>
            </a:r>
            <a:r>
              <a:rPr lang="en-US" dirty="0" smtClean="0"/>
              <a:t>SHA-1, SHA-256.</a:t>
            </a:r>
            <a:endParaRPr lang="en-US" b="1"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Authentication Codes</a:t>
            </a:r>
            <a:endParaRPr lang="en-US" dirty="0"/>
          </a:p>
        </p:txBody>
      </p:sp>
      <p:sp>
        <p:nvSpPr>
          <p:cNvPr id="3" name="Content Placeholder 2"/>
          <p:cNvSpPr>
            <a:spLocks noGrp="1"/>
          </p:cNvSpPr>
          <p:nvPr>
            <p:ph idx="1"/>
          </p:nvPr>
        </p:nvSpPr>
        <p:spPr/>
        <p:txBody>
          <a:bodyPr>
            <a:normAutofit/>
          </a:bodyPr>
          <a:lstStyle/>
          <a:p>
            <a:r>
              <a:rPr lang="en-US" sz="2400" dirty="0" smtClean="0"/>
              <a:t>Allows for Alice and Bob to have data integrity, if they share a secret key.</a:t>
            </a:r>
            <a:endParaRPr lang="en-US" sz="2400" dirty="0" smtClean="0"/>
          </a:p>
          <a:p>
            <a:r>
              <a:rPr lang="en-US" sz="2400" dirty="0" smtClean="0"/>
              <a:t>Given a message M, Alice computes H(K||M) and sends M and this hash to Bob.</a:t>
            </a:r>
            <a:endParaRPr lang="en-US" sz="2400"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grpSp>
        <p:nvGrpSpPr>
          <p:cNvPr id="44" name="Group 43"/>
          <p:cNvGrpSpPr/>
          <p:nvPr/>
        </p:nvGrpSpPr>
        <p:grpSpPr>
          <a:xfrm>
            <a:off x="457200" y="3157716"/>
            <a:ext cx="8305800" cy="3547884"/>
            <a:chOff x="76200" y="228600"/>
            <a:chExt cx="11810999" cy="6894862"/>
          </a:xfrm>
        </p:grpSpPr>
        <p:pic>
          <p:nvPicPr>
            <p:cNvPr id="5" name="Picture 4" descr="01-08d.wmf"/>
            <p:cNvPicPr>
              <a:picLocks noChangeAspect="1"/>
            </p:cNvPicPr>
            <p:nvPr/>
          </p:nvPicPr>
          <p:blipFill>
            <a:blip r:embed="rId1" cstate="print"/>
            <a:stretch>
              <a:fillRect/>
            </a:stretch>
          </p:blipFill>
          <p:spPr>
            <a:xfrm>
              <a:off x="10439400" y="4419600"/>
              <a:ext cx="1260475" cy="1606550"/>
            </a:xfrm>
            <a:prstGeom prst="rect">
              <a:avLst/>
            </a:prstGeom>
          </p:spPr>
        </p:pic>
        <p:pic>
          <p:nvPicPr>
            <p:cNvPr id="6" name="Picture 5" descr="01-08a.wmf"/>
            <p:cNvPicPr>
              <a:picLocks noChangeAspect="1"/>
            </p:cNvPicPr>
            <p:nvPr/>
          </p:nvPicPr>
          <p:blipFill>
            <a:blip r:embed="rId2" cstate="print"/>
            <a:stretch>
              <a:fillRect/>
            </a:stretch>
          </p:blipFill>
          <p:spPr>
            <a:xfrm>
              <a:off x="4572000" y="4114800"/>
              <a:ext cx="1817725" cy="1764792"/>
            </a:xfrm>
            <a:prstGeom prst="rect">
              <a:avLst/>
            </a:prstGeom>
          </p:spPr>
        </p:pic>
        <p:pic>
          <p:nvPicPr>
            <p:cNvPr id="7" name="Picture 2" descr="C:\Users\Roberto\AppData\Local\Microsoft\Windows\Temporary Internet Files\Content.IE5\RTRFORL5\MCj04339030000[1].png"/>
            <p:cNvPicPr>
              <a:picLocks noChangeAspect="1" noChangeArrowheads="1"/>
            </p:cNvPicPr>
            <p:nvPr/>
          </p:nvPicPr>
          <p:blipFill>
            <a:blip r:embed="rId3" cstate="print">
              <a:grayscl/>
            </a:blip>
            <a:srcRect/>
            <a:stretch>
              <a:fillRect/>
            </a:stretch>
          </p:blipFill>
          <p:spPr bwMode="auto">
            <a:xfrm>
              <a:off x="1600200" y="4191000"/>
              <a:ext cx="788670" cy="788670"/>
            </a:xfrm>
            <a:prstGeom prst="rect">
              <a:avLst/>
            </a:prstGeom>
            <a:noFill/>
            <a:ln w="9525">
              <a:noFill/>
              <a:miter lim="800000"/>
              <a:headEnd/>
              <a:tailEnd/>
            </a:ln>
          </p:spPr>
        </p:pic>
        <p:pic>
          <p:nvPicPr>
            <p:cNvPr id="8" name="Picture 2" descr="C:\Users\Roberto\AppData\Local\Microsoft\Windows\Temporary Internet Files\Content.IE5\RTRFORL5\MCj04339030000[1].png"/>
            <p:cNvPicPr>
              <a:picLocks noChangeAspect="1" noChangeArrowheads="1"/>
            </p:cNvPicPr>
            <p:nvPr/>
          </p:nvPicPr>
          <p:blipFill>
            <a:blip r:embed="rId3" cstate="print">
              <a:grayscl/>
            </a:blip>
            <a:srcRect/>
            <a:stretch>
              <a:fillRect/>
            </a:stretch>
          </p:blipFill>
          <p:spPr bwMode="auto">
            <a:xfrm>
              <a:off x="9448800" y="4191000"/>
              <a:ext cx="788670" cy="788670"/>
            </a:xfrm>
            <a:prstGeom prst="rect">
              <a:avLst/>
            </a:prstGeom>
            <a:noFill/>
            <a:ln w="9525">
              <a:noFill/>
              <a:miter lim="800000"/>
              <a:headEnd/>
              <a:tailEnd/>
            </a:ln>
          </p:spPr>
        </p:pic>
        <p:pic>
          <p:nvPicPr>
            <p:cNvPr id="9" name="Picture 8" descr="01-12.wmf"/>
            <p:cNvPicPr>
              <a:picLocks noChangeAspect="1"/>
            </p:cNvPicPr>
            <p:nvPr/>
          </p:nvPicPr>
          <p:blipFill>
            <a:blip r:embed="rId4" cstate="print"/>
            <a:stretch>
              <a:fillRect/>
            </a:stretch>
          </p:blipFill>
          <p:spPr>
            <a:xfrm>
              <a:off x="10744200" y="2802072"/>
              <a:ext cx="1120776" cy="931728"/>
            </a:xfrm>
            <a:prstGeom prst="rect">
              <a:avLst/>
            </a:prstGeom>
          </p:spPr>
        </p:pic>
        <p:pic>
          <p:nvPicPr>
            <p:cNvPr id="10" name="Picture 9" descr="01-12.wmf"/>
            <p:cNvPicPr>
              <a:picLocks noChangeAspect="1"/>
            </p:cNvPicPr>
            <p:nvPr/>
          </p:nvPicPr>
          <p:blipFill>
            <a:blip r:embed="rId4" cstate="print"/>
            <a:stretch>
              <a:fillRect/>
            </a:stretch>
          </p:blipFill>
          <p:spPr>
            <a:xfrm>
              <a:off x="4800600" y="1371600"/>
              <a:ext cx="1120776" cy="931728"/>
            </a:xfrm>
            <a:prstGeom prst="rect">
              <a:avLst/>
            </a:prstGeom>
          </p:spPr>
        </p:pic>
        <p:pic>
          <p:nvPicPr>
            <p:cNvPr id="11" name="Picture 10" descr="01-08b.wmf"/>
            <p:cNvPicPr>
              <a:picLocks noChangeAspect="1"/>
            </p:cNvPicPr>
            <p:nvPr/>
          </p:nvPicPr>
          <p:blipFill>
            <a:blip r:embed="rId5" cstate="print"/>
            <a:stretch>
              <a:fillRect/>
            </a:stretch>
          </p:blipFill>
          <p:spPr>
            <a:xfrm rot="18875579">
              <a:off x="177904" y="2552193"/>
              <a:ext cx="1008768" cy="1135714"/>
            </a:xfrm>
            <a:prstGeom prst="rect">
              <a:avLst/>
            </a:prstGeom>
          </p:spPr>
        </p:pic>
        <p:pic>
          <p:nvPicPr>
            <p:cNvPr id="12" name="Picture 11" descr="01-08c.wmf"/>
            <p:cNvPicPr>
              <a:picLocks noChangeAspect="1"/>
            </p:cNvPicPr>
            <p:nvPr/>
          </p:nvPicPr>
          <p:blipFill>
            <a:blip r:embed="rId6" cstate="print"/>
            <a:stretch>
              <a:fillRect/>
            </a:stretch>
          </p:blipFill>
          <p:spPr>
            <a:xfrm>
              <a:off x="228600" y="4495800"/>
              <a:ext cx="1136650" cy="1428750"/>
            </a:xfrm>
            <a:prstGeom prst="rect">
              <a:avLst/>
            </a:prstGeom>
          </p:spPr>
        </p:pic>
        <p:sp>
          <p:nvSpPr>
            <p:cNvPr id="13" name="TextBox 12"/>
            <p:cNvSpPr txBox="1"/>
            <p:nvPr/>
          </p:nvSpPr>
          <p:spPr>
            <a:xfrm>
              <a:off x="6400800" y="2667001"/>
              <a:ext cx="3200400" cy="1136436"/>
            </a:xfrm>
            <a:prstGeom prst="rect">
              <a:avLst/>
            </a:prstGeom>
            <a:noFill/>
          </p:spPr>
          <p:txBody>
            <a:bodyPr wrap="square">
              <a:spAutoFit/>
            </a:bodyPr>
            <a:lstStyle/>
            <a:p>
              <a:pPr algn="ctr">
                <a:defRPr/>
              </a:pPr>
              <a:r>
                <a:rPr lang="en-US" sz="1600" b="1" dirty="0" smtClean="0">
                  <a:latin typeface="+mn-lt"/>
                </a:rPr>
                <a:t>(attack detected)</a:t>
              </a:r>
              <a:br>
                <a:rPr lang="en-US" sz="1600" b="1" dirty="0" smtClean="0">
                  <a:latin typeface="+mn-lt"/>
                </a:rPr>
              </a:br>
              <a:r>
                <a:rPr lang="en-US" sz="1600" b="1" dirty="0" smtClean="0"/>
                <a:t>=?</a:t>
              </a:r>
              <a:endParaRPr lang="en-US" sz="1600" b="1" dirty="0">
                <a:latin typeface="+mn-lt"/>
              </a:endParaRPr>
            </a:p>
          </p:txBody>
        </p:sp>
        <p:sp>
          <p:nvSpPr>
            <p:cNvPr id="14" name="Right Arrow 13"/>
            <p:cNvSpPr/>
            <p:nvPr/>
          </p:nvSpPr>
          <p:spPr>
            <a:xfrm>
              <a:off x="1158240" y="3130127"/>
              <a:ext cx="4419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15" name="TextBox 14"/>
            <p:cNvSpPr txBox="1"/>
            <p:nvPr/>
          </p:nvSpPr>
          <p:spPr>
            <a:xfrm>
              <a:off x="4984295" y="3502968"/>
              <a:ext cx="764453" cy="598126"/>
            </a:xfrm>
            <a:prstGeom prst="rect">
              <a:avLst/>
            </a:prstGeom>
            <a:noFill/>
          </p:spPr>
          <p:txBody>
            <a:bodyPr wrap="none">
              <a:spAutoFit/>
            </a:bodyPr>
            <a:lstStyle/>
            <a:p>
              <a:pPr algn="ctr">
                <a:defRPr/>
              </a:pPr>
              <a:r>
                <a:rPr lang="en-US" sz="1400" dirty="0" smtClean="0">
                  <a:latin typeface="+mn-lt"/>
                </a:rPr>
                <a:t>MAC</a:t>
              </a:r>
              <a:endParaRPr lang="en-US" sz="1400" dirty="0">
                <a:latin typeface="+mn-lt"/>
              </a:endParaRPr>
            </a:p>
          </p:txBody>
        </p:sp>
        <p:sp>
          <p:nvSpPr>
            <p:cNvPr id="16" name="Rounded Rectangle 15"/>
            <p:cNvSpPr/>
            <p:nvPr/>
          </p:nvSpPr>
          <p:spPr bwMode="auto">
            <a:xfrm>
              <a:off x="1675884" y="2977727"/>
              <a:ext cx="686832" cy="6858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600" dirty="0" smtClean="0"/>
                <a:t>h</a:t>
              </a:r>
              <a:endParaRPr lang="en-US" sz="1600" dirty="0"/>
            </a:p>
          </p:txBody>
        </p:sp>
        <p:sp>
          <p:nvSpPr>
            <p:cNvPr id="17" name="Down Arrow 16"/>
            <p:cNvSpPr/>
            <p:nvPr/>
          </p:nvSpPr>
          <p:spPr bwMode="auto">
            <a:xfrm flipV="1">
              <a:off x="1771650" y="3716272"/>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18" name="TextBox 17"/>
            <p:cNvSpPr txBox="1"/>
            <p:nvPr/>
          </p:nvSpPr>
          <p:spPr>
            <a:xfrm>
              <a:off x="1295400" y="4800601"/>
              <a:ext cx="1447799" cy="1614937"/>
            </a:xfrm>
            <a:prstGeom prst="rect">
              <a:avLst/>
            </a:prstGeom>
            <a:noFill/>
          </p:spPr>
          <p:txBody>
            <a:bodyPr wrap="square">
              <a:spAutoFit/>
            </a:bodyPr>
            <a:lstStyle/>
            <a:p>
              <a:pPr algn="ctr">
                <a:defRPr/>
              </a:pPr>
              <a:r>
                <a:rPr lang="en-US" sz="1600" dirty="0" smtClean="0">
                  <a:latin typeface="+mn-lt"/>
                </a:rPr>
                <a:t>shared</a:t>
              </a:r>
              <a:endParaRPr lang="en-US" sz="1600" dirty="0" smtClean="0">
                <a:latin typeface="+mn-lt"/>
              </a:endParaRPr>
            </a:p>
            <a:p>
              <a:pPr algn="ctr">
                <a:defRPr/>
              </a:pPr>
              <a:r>
                <a:rPr lang="en-US" sz="1600" dirty="0" smtClean="0"/>
                <a:t>secret</a:t>
              </a:r>
              <a:endParaRPr lang="en-US" sz="1600" dirty="0" smtClean="0"/>
            </a:p>
            <a:p>
              <a:pPr algn="ctr">
                <a:defRPr/>
              </a:pPr>
              <a:r>
                <a:rPr lang="en-US" sz="1600" dirty="0" smtClean="0">
                  <a:latin typeface="+mn-lt"/>
                </a:rPr>
                <a:t>key</a:t>
              </a:r>
              <a:endParaRPr lang="en-US" sz="1600" dirty="0">
                <a:latin typeface="+mn-lt"/>
              </a:endParaRPr>
            </a:p>
          </p:txBody>
        </p:sp>
        <p:sp>
          <p:nvSpPr>
            <p:cNvPr id="19" name="TextBox 18"/>
            <p:cNvSpPr txBox="1"/>
            <p:nvPr/>
          </p:nvSpPr>
          <p:spPr>
            <a:xfrm>
              <a:off x="4104993" y="228600"/>
              <a:ext cx="2414081" cy="1256062"/>
            </a:xfrm>
            <a:prstGeom prst="rect">
              <a:avLst/>
            </a:prstGeom>
            <a:noFill/>
          </p:spPr>
          <p:txBody>
            <a:bodyPr wrap="none">
              <a:spAutoFit/>
            </a:bodyPr>
            <a:lstStyle/>
            <a:p>
              <a:pPr algn="ctr">
                <a:defRPr/>
              </a:pPr>
              <a:r>
                <a:rPr lang="en-US" sz="1800" b="1" dirty="0" smtClean="0">
                  <a:latin typeface="+mn-lt"/>
                </a:rPr>
                <a:t>Communication</a:t>
              </a:r>
              <a:br>
                <a:rPr lang="en-US" sz="1800" b="1" dirty="0" smtClean="0">
                  <a:latin typeface="+mn-lt"/>
                </a:rPr>
              </a:br>
              <a:r>
                <a:rPr lang="en-US" sz="1800" b="1" dirty="0" smtClean="0">
                  <a:latin typeface="+mn-lt"/>
                </a:rPr>
                <a:t>channel</a:t>
              </a:r>
              <a:endParaRPr lang="en-US" sz="1800" b="1" dirty="0">
                <a:latin typeface="+mn-lt"/>
              </a:endParaRPr>
            </a:p>
          </p:txBody>
        </p:sp>
        <p:sp>
          <p:nvSpPr>
            <p:cNvPr id="20" name="TextBox 19"/>
            <p:cNvSpPr txBox="1"/>
            <p:nvPr/>
          </p:nvSpPr>
          <p:spPr>
            <a:xfrm>
              <a:off x="115199" y="6029981"/>
              <a:ext cx="1276975" cy="717750"/>
            </a:xfrm>
            <a:prstGeom prst="rect">
              <a:avLst/>
            </a:prstGeom>
            <a:noFill/>
          </p:spPr>
          <p:txBody>
            <a:bodyPr wrap="none">
              <a:spAutoFit/>
            </a:bodyPr>
            <a:lstStyle/>
            <a:p>
              <a:pPr algn="ctr">
                <a:defRPr/>
              </a:pPr>
              <a:r>
                <a:rPr lang="en-US" sz="1800" b="1" dirty="0" smtClean="0"/>
                <a:t>S</a:t>
              </a:r>
              <a:r>
                <a:rPr lang="en-US" sz="1800" b="1" dirty="0" smtClean="0">
                  <a:latin typeface="+mn-lt"/>
                </a:rPr>
                <a:t>ender</a:t>
              </a:r>
              <a:endParaRPr lang="en-US" sz="1800" b="1" dirty="0">
                <a:latin typeface="+mn-lt"/>
              </a:endParaRPr>
            </a:p>
          </p:txBody>
        </p:sp>
        <p:sp>
          <p:nvSpPr>
            <p:cNvPr id="21" name="TextBox 20"/>
            <p:cNvSpPr txBox="1"/>
            <p:nvPr/>
          </p:nvSpPr>
          <p:spPr>
            <a:xfrm>
              <a:off x="10265580" y="6029981"/>
              <a:ext cx="1586257" cy="717750"/>
            </a:xfrm>
            <a:prstGeom prst="rect">
              <a:avLst/>
            </a:prstGeom>
            <a:noFill/>
          </p:spPr>
          <p:txBody>
            <a:bodyPr wrap="none">
              <a:spAutoFit/>
            </a:bodyPr>
            <a:lstStyle/>
            <a:p>
              <a:pPr algn="ctr">
                <a:defRPr/>
              </a:pPr>
              <a:r>
                <a:rPr lang="en-US" sz="1800" b="1" dirty="0" smtClean="0"/>
                <a:t>R</a:t>
              </a:r>
              <a:r>
                <a:rPr lang="en-US" sz="1800" b="1" dirty="0" smtClean="0">
                  <a:latin typeface="+mn-lt"/>
                </a:rPr>
                <a:t>ecipient</a:t>
              </a:r>
              <a:endParaRPr lang="en-US" sz="1800" b="1" dirty="0">
                <a:latin typeface="+mn-lt"/>
              </a:endParaRPr>
            </a:p>
          </p:txBody>
        </p:sp>
        <p:cxnSp>
          <p:nvCxnSpPr>
            <p:cNvPr id="22" name="Straight Connector 21"/>
            <p:cNvCxnSpPr/>
            <p:nvPr/>
          </p:nvCxnSpPr>
          <p:spPr>
            <a:xfrm rot="5400000">
              <a:off x="1447800" y="27432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rot="5400000">
              <a:off x="4267200" y="27432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4341659" y="5867400"/>
              <a:ext cx="2049726" cy="1256062"/>
            </a:xfrm>
            <a:prstGeom prst="rect">
              <a:avLst/>
            </a:prstGeom>
            <a:noFill/>
          </p:spPr>
          <p:txBody>
            <a:bodyPr wrap="none">
              <a:spAutoFit/>
            </a:bodyPr>
            <a:lstStyle/>
            <a:p>
              <a:pPr algn="ctr">
                <a:defRPr/>
              </a:pPr>
              <a:r>
                <a:rPr lang="en-US" sz="1800" b="1" dirty="0" smtClean="0">
                  <a:latin typeface="+mn-lt"/>
                </a:rPr>
                <a:t>Attacker</a:t>
              </a:r>
              <a:endParaRPr lang="en-US" sz="1800" b="1" dirty="0" smtClean="0">
                <a:latin typeface="+mn-lt"/>
              </a:endParaRPr>
            </a:p>
            <a:p>
              <a:pPr algn="ctr">
                <a:defRPr/>
              </a:pPr>
              <a:r>
                <a:rPr lang="en-US" sz="1800" b="1" dirty="0" smtClean="0"/>
                <a:t>(modifying)</a:t>
              </a:r>
              <a:endParaRPr lang="en-US" sz="1800" b="1" dirty="0">
                <a:latin typeface="+mn-lt"/>
              </a:endParaRPr>
            </a:p>
          </p:txBody>
        </p:sp>
        <p:sp>
          <p:nvSpPr>
            <p:cNvPr id="25" name="Right Arrow 24"/>
            <p:cNvSpPr/>
            <p:nvPr/>
          </p:nvSpPr>
          <p:spPr>
            <a:xfrm>
              <a:off x="3733800" y="3130127"/>
              <a:ext cx="12192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26" name="Right Arrow 25"/>
            <p:cNvSpPr/>
            <p:nvPr/>
          </p:nvSpPr>
          <p:spPr>
            <a:xfrm>
              <a:off x="5791200" y="3130127"/>
              <a:ext cx="11430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27" name="Bent Arrow 26"/>
            <p:cNvSpPr/>
            <p:nvPr/>
          </p:nvSpPr>
          <p:spPr>
            <a:xfrm>
              <a:off x="533400" y="1676400"/>
              <a:ext cx="4191000" cy="990600"/>
            </a:xfrm>
            <a:prstGeom prst="bentArrow">
              <a:avLst>
                <a:gd name="adj1" fmla="val 19406"/>
                <a:gd name="adj2" fmla="val 19406"/>
                <a:gd name="adj3" fmla="val 25000"/>
                <a:gd name="adj4" fmla="val 4375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00">
                <a:solidFill>
                  <a:schemeClr val="tx1"/>
                </a:solidFill>
              </a:endParaRPr>
            </a:p>
          </p:txBody>
        </p:sp>
        <p:sp>
          <p:nvSpPr>
            <p:cNvPr id="28" name="Bent Arrow 27"/>
            <p:cNvSpPr/>
            <p:nvPr/>
          </p:nvSpPr>
          <p:spPr>
            <a:xfrm rot="5400000">
              <a:off x="8153400" y="-362528"/>
              <a:ext cx="990600" cy="5257800"/>
            </a:xfrm>
            <a:prstGeom prst="bentArrow">
              <a:avLst>
                <a:gd name="adj1" fmla="val 19406"/>
                <a:gd name="adj2" fmla="val 19406"/>
                <a:gd name="adj3" fmla="val 25000"/>
                <a:gd name="adj4" fmla="val 4375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00">
                <a:solidFill>
                  <a:schemeClr val="tx1"/>
                </a:solidFill>
              </a:endParaRPr>
            </a:p>
          </p:txBody>
        </p:sp>
        <p:sp>
          <p:nvSpPr>
            <p:cNvPr id="29" name="TextBox 28"/>
            <p:cNvSpPr txBox="1"/>
            <p:nvPr/>
          </p:nvSpPr>
          <p:spPr>
            <a:xfrm>
              <a:off x="2872761" y="3502968"/>
              <a:ext cx="764453" cy="598126"/>
            </a:xfrm>
            <a:prstGeom prst="rect">
              <a:avLst/>
            </a:prstGeom>
            <a:noFill/>
          </p:spPr>
          <p:txBody>
            <a:bodyPr wrap="none">
              <a:spAutoFit/>
            </a:bodyPr>
            <a:lstStyle/>
            <a:p>
              <a:pPr algn="ctr">
                <a:defRPr/>
              </a:pPr>
              <a:r>
                <a:rPr lang="en-US" sz="1400" dirty="0" smtClean="0">
                  <a:latin typeface="+mn-lt"/>
                </a:rPr>
                <a:t>MAC</a:t>
              </a:r>
              <a:endParaRPr lang="en-US" sz="1400" dirty="0">
                <a:latin typeface="+mn-lt"/>
              </a:endParaRPr>
            </a:p>
          </p:txBody>
        </p:sp>
        <p:sp>
          <p:nvSpPr>
            <p:cNvPr id="30" name="Flowchart: Predefined Process 29"/>
            <p:cNvSpPr/>
            <p:nvPr/>
          </p:nvSpPr>
          <p:spPr>
            <a:xfrm>
              <a:off x="2971800" y="3206327"/>
              <a:ext cx="685800" cy="228600"/>
            </a:xfrm>
            <a:prstGeom prst="flowChartPredefinedProcess">
              <a:avLst/>
            </a:prstGeom>
          </p:spPr>
          <p:style>
            <a:lnRef idx="1">
              <a:schemeClr val="accent1"/>
            </a:lnRef>
            <a:fillRef idx="2">
              <a:schemeClr val="accent1"/>
            </a:fillRef>
            <a:effectRef idx="1">
              <a:schemeClr val="accent1"/>
            </a:effectRef>
            <a:fontRef idx="minor">
              <a:schemeClr val="dk1"/>
            </a:fontRef>
          </p:style>
          <p:txBody>
            <a:bodyPr wrap="none" lIns="0" tIns="0" rIns="0" bIns="0" rtlCol="0" anchor="ctr"/>
            <a:lstStyle/>
            <a:p>
              <a:pPr algn="ctr"/>
              <a:r>
                <a:rPr lang="en-US" sz="1050" dirty="0" smtClean="0"/>
                <a:t>6B34339</a:t>
              </a:r>
              <a:endParaRPr lang="en-US" sz="1050" dirty="0"/>
            </a:p>
          </p:txBody>
        </p:sp>
        <p:sp>
          <p:nvSpPr>
            <p:cNvPr id="31" name="Right Arrow 30"/>
            <p:cNvSpPr/>
            <p:nvPr/>
          </p:nvSpPr>
          <p:spPr>
            <a:xfrm>
              <a:off x="2438400" y="3130127"/>
              <a:ext cx="4419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32" name="Flowchart: Predefined Process 31"/>
            <p:cNvSpPr/>
            <p:nvPr/>
          </p:nvSpPr>
          <p:spPr>
            <a:xfrm>
              <a:off x="5023621" y="3206327"/>
              <a:ext cx="685800" cy="228600"/>
            </a:xfrm>
            <a:prstGeom prst="flowChartPredefinedProcess">
              <a:avLst/>
            </a:prstGeom>
          </p:spPr>
          <p:style>
            <a:lnRef idx="1">
              <a:schemeClr val="accent1"/>
            </a:lnRef>
            <a:fillRef idx="2">
              <a:schemeClr val="accent1"/>
            </a:fillRef>
            <a:effectRef idx="1">
              <a:schemeClr val="accent1"/>
            </a:effectRef>
            <a:fontRef idx="minor">
              <a:schemeClr val="dk1"/>
            </a:fontRef>
          </p:style>
          <p:txBody>
            <a:bodyPr wrap="none" lIns="0" tIns="0" rIns="0" bIns="0" rtlCol="0" anchor="ctr"/>
            <a:lstStyle/>
            <a:p>
              <a:pPr algn="ctr"/>
              <a:r>
                <a:rPr lang="en-US" sz="1050" dirty="0" smtClean="0"/>
                <a:t>4C66809</a:t>
              </a:r>
              <a:endParaRPr lang="en-US" sz="1050" dirty="0"/>
            </a:p>
          </p:txBody>
        </p:sp>
        <p:sp>
          <p:nvSpPr>
            <p:cNvPr id="33" name="Right Arrow 32"/>
            <p:cNvSpPr/>
            <p:nvPr/>
          </p:nvSpPr>
          <p:spPr>
            <a:xfrm flipH="1">
              <a:off x="10207568" y="3130127"/>
              <a:ext cx="4419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34" name="Flowchart: Predefined Process 33"/>
            <p:cNvSpPr/>
            <p:nvPr/>
          </p:nvSpPr>
          <p:spPr>
            <a:xfrm>
              <a:off x="6986909" y="3203363"/>
              <a:ext cx="685800" cy="228600"/>
            </a:xfrm>
            <a:prstGeom prst="flowChartPredefinedProcess">
              <a:avLst/>
            </a:prstGeom>
          </p:spPr>
          <p:style>
            <a:lnRef idx="1">
              <a:schemeClr val="accent1"/>
            </a:lnRef>
            <a:fillRef idx="2">
              <a:schemeClr val="accent1"/>
            </a:fillRef>
            <a:effectRef idx="1">
              <a:schemeClr val="accent1"/>
            </a:effectRef>
            <a:fontRef idx="minor">
              <a:schemeClr val="dk1"/>
            </a:fontRef>
          </p:style>
          <p:txBody>
            <a:bodyPr wrap="none" lIns="0" tIns="0" rIns="0" bIns="0" rtlCol="0" anchor="ctr"/>
            <a:lstStyle/>
            <a:p>
              <a:pPr algn="ctr"/>
              <a:r>
                <a:rPr lang="en-US" sz="1050" dirty="0" smtClean="0"/>
                <a:t>4C66809</a:t>
              </a:r>
              <a:endParaRPr lang="en-US" sz="1050" dirty="0"/>
            </a:p>
          </p:txBody>
        </p:sp>
        <p:sp>
          <p:nvSpPr>
            <p:cNvPr id="35" name="TextBox 34"/>
            <p:cNvSpPr txBox="1"/>
            <p:nvPr/>
          </p:nvSpPr>
          <p:spPr>
            <a:xfrm>
              <a:off x="10286999" y="3733800"/>
              <a:ext cx="1600200" cy="598126"/>
            </a:xfrm>
            <a:prstGeom prst="rect">
              <a:avLst/>
            </a:prstGeom>
            <a:noFill/>
          </p:spPr>
          <p:txBody>
            <a:bodyPr wrap="square">
              <a:spAutoFit/>
            </a:bodyPr>
            <a:lstStyle/>
            <a:p>
              <a:pPr algn="ctr">
                <a:defRPr/>
              </a:pPr>
              <a:r>
                <a:rPr lang="en-US" sz="1400" dirty="0" smtClean="0">
                  <a:latin typeface="+mn-lt"/>
                </a:rPr>
                <a:t>message M’</a:t>
              </a:r>
              <a:endParaRPr lang="en-US" sz="1400" dirty="0">
                <a:latin typeface="+mn-lt"/>
              </a:endParaRPr>
            </a:p>
          </p:txBody>
        </p:sp>
        <p:sp>
          <p:nvSpPr>
            <p:cNvPr id="36" name="Right Arrow 35"/>
            <p:cNvSpPr/>
            <p:nvPr/>
          </p:nvSpPr>
          <p:spPr>
            <a:xfrm flipH="1">
              <a:off x="8991600" y="3130127"/>
              <a:ext cx="4419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37" name="Rounded Rectangle 36"/>
            <p:cNvSpPr/>
            <p:nvPr/>
          </p:nvSpPr>
          <p:spPr bwMode="auto">
            <a:xfrm>
              <a:off x="9469068" y="2971800"/>
              <a:ext cx="686832" cy="6858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600" dirty="0" smtClean="0"/>
                <a:t>h</a:t>
              </a:r>
              <a:endParaRPr lang="en-US" sz="1600" dirty="0"/>
            </a:p>
          </p:txBody>
        </p:sp>
        <p:sp>
          <p:nvSpPr>
            <p:cNvPr id="38" name="Down Arrow 37"/>
            <p:cNvSpPr/>
            <p:nvPr/>
          </p:nvSpPr>
          <p:spPr bwMode="auto">
            <a:xfrm flipV="1">
              <a:off x="9564834" y="3710345"/>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39" name="TextBox 38"/>
            <p:cNvSpPr txBox="1"/>
            <p:nvPr/>
          </p:nvSpPr>
          <p:spPr>
            <a:xfrm>
              <a:off x="9143999" y="4794673"/>
              <a:ext cx="1295400" cy="1614937"/>
            </a:xfrm>
            <a:prstGeom prst="rect">
              <a:avLst/>
            </a:prstGeom>
            <a:noFill/>
          </p:spPr>
          <p:txBody>
            <a:bodyPr wrap="square">
              <a:spAutoFit/>
            </a:bodyPr>
            <a:lstStyle/>
            <a:p>
              <a:pPr algn="ctr">
                <a:defRPr/>
              </a:pPr>
              <a:r>
                <a:rPr lang="en-US" sz="1600" dirty="0" smtClean="0">
                  <a:latin typeface="+mn-lt"/>
                </a:rPr>
                <a:t>shared</a:t>
              </a:r>
              <a:endParaRPr lang="en-US" sz="1600" dirty="0" smtClean="0">
                <a:latin typeface="+mn-lt"/>
              </a:endParaRPr>
            </a:p>
            <a:p>
              <a:pPr algn="ctr">
                <a:defRPr/>
              </a:pPr>
              <a:r>
                <a:rPr lang="en-US" sz="1600" dirty="0" smtClean="0"/>
                <a:t>secret</a:t>
              </a:r>
              <a:endParaRPr lang="en-US" sz="1600" dirty="0" smtClean="0"/>
            </a:p>
            <a:p>
              <a:pPr algn="ctr">
                <a:defRPr/>
              </a:pPr>
              <a:r>
                <a:rPr lang="en-US" sz="1600" dirty="0" smtClean="0">
                  <a:latin typeface="+mn-lt"/>
                </a:rPr>
                <a:t>key</a:t>
              </a:r>
              <a:endParaRPr lang="en-US" sz="1600" dirty="0">
                <a:latin typeface="+mn-lt"/>
              </a:endParaRPr>
            </a:p>
          </p:txBody>
        </p:sp>
        <p:sp>
          <p:nvSpPr>
            <p:cNvPr id="40" name="Flowchart: Predefined Process 39"/>
            <p:cNvSpPr/>
            <p:nvPr/>
          </p:nvSpPr>
          <p:spPr>
            <a:xfrm>
              <a:off x="8262839" y="3203363"/>
              <a:ext cx="685800" cy="228600"/>
            </a:xfrm>
            <a:prstGeom prst="flowChartPredefinedProcess">
              <a:avLst/>
            </a:prstGeom>
          </p:spPr>
          <p:style>
            <a:lnRef idx="1">
              <a:schemeClr val="accent1"/>
            </a:lnRef>
            <a:fillRef idx="2">
              <a:schemeClr val="accent1"/>
            </a:fillRef>
            <a:effectRef idx="1">
              <a:schemeClr val="accent1"/>
            </a:effectRef>
            <a:fontRef idx="minor">
              <a:schemeClr val="dk1"/>
            </a:fontRef>
          </p:style>
          <p:txBody>
            <a:bodyPr wrap="none" lIns="0" tIns="0" rIns="0" bIns="0" rtlCol="0" anchor="ctr"/>
            <a:lstStyle/>
            <a:p>
              <a:pPr algn="ctr"/>
              <a:r>
                <a:rPr lang="en-US" sz="1050" dirty="0" smtClean="0"/>
                <a:t>87F9024</a:t>
              </a:r>
              <a:endParaRPr lang="en-US" sz="1050" dirty="0"/>
            </a:p>
          </p:txBody>
        </p:sp>
        <p:sp>
          <p:nvSpPr>
            <p:cNvPr id="41" name="TextBox 40"/>
            <p:cNvSpPr txBox="1"/>
            <p:nvPr/>
          </p:nvSpPr>
          <p:spPr>
            <a:xfrm>
              <a:off x="6756926" y="3505201"/>
              <a:ext cx="1145767" cy="1016812"/>
            </a:xfrm>
            <a:prstGeom prst="rect">
              <a:avLst/>
            </a:prstGeom>
            <a:noFill/>
          </p:spPr>
          <p:txBody>
            <a:bodyPr wrap="none">
              <a:spAutoFit/>
            </a:bodyPr>
            <a:lstStyle/>
            <a:p>
              <a:pPr algn="ctr">
                <a:defRPr/>
              </a:pPr>
              <a:r>
                <a:rPr lang="en-US" sz="1400" dirty="0" smtClean="0">
                  <a:latin typeface="+mn-lt"/>
                </a:rPr>
                <a:t>received</a:t>
              </a:r>
              <a:br>
                <a:rPr lang="en-US" sz="1400" dirty="0" smtClean="0">
                  <a:latin typeface="+mn-lt"/>
                </a:rPr>
              </a:br>
              <a:r>
                <a:rPr lang="en-US" sz="1400" dirty="0" smtClean="0">
                  <a:latin typeface="+mn-lt"/>
                </a:rPr>
                <a:t>MAC</a:t>
              </a:r>
              <a:endParaRPr lang="en-US" sz="1400" dirty="0">
                <a:latin typeface="+mn-lt"/>
              </a:endParaRPr>
            </a:p>
          </p:txBody>
        </p:sp>
        <p:sp>
          <p:nvSpPr>
            <p:cNvPr id="42" name="TextBox 41"/>
            <p:cNvSpPr txBox="1"/>
            <p:nvPr/>
          </p:nvSpPr>
          <p:spPr>
            <a:xfrm>
              <a:off x="7945733" y="3505201"/>
              <a:ext cx="1320011" cy="1016812"/>
            </a:xfrm>
            <a:prstGeom prst="rect">
              <a:avLst/>
            </a:prstGeom>
            <a:noFill/>
          </p:spPr>
          <p:txBody>
            <a:bodyPr wrap="none">
              <a:spAutoFit/>
            </a:bodyPr>
            <a:lstStyle/>
            <a:p>
              <a:pPr algn="ctr">
                <a:defRPr/>
              </a:pPr>
              <a:r>
                <a:rPr lang="en-US" sz="1400" dirty="0" smtClean="0">
                  <a:latin typeface="+mn-lt"/>
                </a:rPr>
                <a:t>computed</a:t>
              </a:r>
              <a:br>
                <a:rPr lang="en-US" sz="1400" dirty="0" smtClean="0">
                  <a:latin typeface="+mn-lt"/>
                </a:rPr>
              </a:br>
              <a:r>
                <a:rPr lang="en-US" sz="1400" dirty="0" smtClean="0">
                  <a:latin typeface="+mn-lt"/>
                </a:rPr>
                <a:t>MAC</a:t>
              </a:r>
              <a:endParaRPr lang="en-US" sz="1400" dirty="0">
                <a:latin typeface="+mn-lt"/>
              </a:endParaRPr>
            </a:p>
          </p:txBody>
        </p:sp>
        <p:sp>
          <p:nvSpPr>
            <p:cNvPr id="43" name="TextBox 42"/>
            <p:cNvSpPr txBox="1"/>
            <p:nvPr/>
          </p:nvSpPr>
          <p:spPr>
            <a:xfrm>
              <a:off x="76200" y="3581400"/>
              <a:ext cx="1574444" cy="598126"/>
            </a:xfrm>
            <a:prstGeom prst="rect">
              <a:avLst/>
            </a:prstGeom>
            <a:noFill/>
          </p:spPr>
          <p:txBody>
            <a:bodyPr wrap="square">
              <a:spAutoFit/>
            </a:bodyPr>
            <a:lstStyle/>
            <a:p>
              <a:pPr algn="ctr">
                <a:defRPr/>
              </a:pPr>
              <a:r>
                <a:rPr lang="en-US" sz="1400" dirty="0" smtClean="0">
                  <a:latin typeface="+mn-lt"/>
                </a:rPr>
                <a:t>message M</a:t>
              </a:r>
              <a:endParaRPr lang="en-US" sz="1400" dirty="0">
                <a:latin typeface="+mn-lt"/>
              </a:endParaRPr>
            </a:p>
          </p:txBody>
        </p:sp>
      </p:gr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Certificates</a:t>
            </a:r>
            <a:endParaRPr lang="en-US" dirty="0"/>
          </a:p>
        </p:txBody>
      </p:sp>
      <p:sp>
        <p:nvSpPr>
          <p:cNvPr id="3" name="Content Placeholder 2"/>
          <p:cNvSpPr>
            <a:spLocks noGrp="1"/>
          </p:cNvSpPr>
          <p:nvPr>
            <p:ph idx="1"/>
          </p:nvPr>
        </p:nvSpPr>
        <p:spPr>
          <a:xfrm>
            <a:off x="457200" y="1600200"/>
            <a:ext cx="3962400" cy="4525963"/>
          </a:xfrm>
        </p:spPr>
        <p:txBody>
          <a:bodyPr/>
          <a:lstStyle/>
          <a:p>
            <a:r>
              <a:rPr lang="en-US" b="1" dirty="0" smtClean="0"/>
              <a:t>certificate authority (CA)</a:t>
            </a:r>
            <a:r>
              <a:rPr lang="en-US" dirty="0" smtClean="0"/>
              <a:t> digitally signs a binding between an identity and the public key for that identity.</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pic>
        <p:nvPicPr>
          <p:cNvPr id="55298" name="Picture 2"/>
          <p:cNvPicPr>
            <a:picLocks noChangeAspect="1" noChangeArrowheads="1"/>
          </p:cNvPicPr>
          <p:nvPr/>
        </p:nvPicPr>
        <p:blipFill>
          <a:blip r:embed="rId1" cstate="print"/>
          <a:srcRect l="50753" t="16080" r="22111" b="33266"/>
          <a:stretch>
            <a:fillRect/>
          </a:stretch>
        </p:blipFill>
        <p:spPr bwMode="auto">
          <a:xfrm>
            <a:off x="4572000" y="1447800"/>
            <a:ext cx="4267200" cy="49783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Passwords</a:t>
            </a:r>
            <a:endParaRPr lang="en-US" dirty="0"/>
          </a:p>
        </p:txBody>
      </p:sp>
      <p:sp>
        <p:nvSpPr>
          <p:cNvPr id="3" name="Content Placeholder 2"/>
          <p:cNvSpPr>
            <a:spLocks noGrp="1"/>
          </p:cNvSpPr>
          <p:nvPr>
            <p:ph idx="1"/>
          </p:nvPr>
        </p:nvSpPr>
        <p:spPr/>
        <p:txBody>
          <a:bodyPr/>
          <a:lstStyle/>
          <a:p>
            <a:r>
              <a:rPr lang="en-US" dirty="0" smtClean="0"/>
              <a:t>A short sequence of characters used as a means to authenticate someone via a secret that they know.</a:t>
            </a:r>
            <a:endParaRPr lang="en-US" dirty="0" smtClean="0"/>
          </a:p>
          <a:p>
            <a:pPr>
              <a:buNone/>
            </a:pPr>
            <a:endParaRPr lang="en-US" dirty="0" smtClean="0"/>
          </a:p>
          <a:p>
            <a:r>
              <a:rPr lang="en-US" dirty="0" err="1" smtClean="0"/>
              <a:t>Userid</a:t>
            </a:r>
            <a:r>
              <a:rPr lang="en-US" dirty="0" smtClean="0"/>
              <a:t>: _________________</a:t>
            </a:r>
            <a:endParaRPr lang="en-US" dirty="0" smtClean="0"/>
          </a:p>
          <a:p>
            <a:r>
              <a:rPr lang="en-US" dirty="0" smtClean="0"/>
              <a:t>Password: ______________</a:t>
            </a:r>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1"/>
          <p:cNvSpPr txBox="1">
            <a:spLocks noChangeArrowheads="1"/>
          </p:cNvSpPr>
          <p:nvPr/>
        </p:nvSpPr>
        <p:spPr bwMode="auto">
          <a:xfrm>
            <a:off x="457200" y="274638"/>
            <a:ext cx="8229600" cy="1143000"/>
          </a:xfrm>
          <a:prstGeom prst="rect">
            <a:avLst/>
          </a:prstGeom>
          <a:noFill/>
          <a:ln w="9525">
            <a:solidFill>
              <a:schemeClr val="bg1"/>
            </a:solidFill>
            <a:rou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4400" dirty="0">
                <a:solidFill>
                  <a:schemeClr val="tx1"/>
                </a:solidFill>
                <a:latin typeface="Calibri" panose="020F0502020204030204" pitchFamily="34" charset="0"/>
              </a:rPr>
              <a:t>How a password is stored?</a:t>
            </a:r>
            <a:endParaRPr lang="it-IT" sz="4400" dirty="0">
              <a:solidFill>
                <a:schemeClr val="tx1"/>
              </a:solidFill>
              <a:latin typeface="Calibri" panose="020F0502020204030204" pitchFamily="34" charset="0"/>
            </a:endParaRPr>
          </a:p>
        </p:txBody>
      </p:sp>
      <p:sp>
        <p:nvSpPr>
          <p:cNvPr id="20483" name="Text Box 2"/>
          <p:cNvSpPr txBox="1">
            <a:spLocks noChangeArrowheads="1"/>
          </p:cNvSpPr>
          <p:nvPr/>
        </p:nvSpPr>
        <p:spPr bwMode="auto">
          <a:xfrm>
            <a:off x="5562600" y="2209800"/>
            <a:ext cx="3149600" cy="579438"/>
          </a:xfrm>
          <a:prstGeom prst="rect">
            <a:avLst/>
          </a:prstGeom>
          <a:noFill/>
          <a:ln w="9525">
            <a:solidFill>
              <a:schemeClr val="bg1"/>
            </a:solidFill>
            <a:round/>
          </a:ln>
        </p:spPr>
        <p:txBody>
          <a:bodyPr/>
          <a:lstStyle/>
          <a:p>
            <a:pPr>
              <a:spcBef>
                <a:spcPts val="800"/>
              </a:spcBef>
              <a:tabLst>
                <a:tab pos="912495" algn="l"/>
                <a:tab pos="1826895" algn="l"/>
                <a:tab pos="2741295" algn="l"/>
                <a:tab pos="3655695" algn="l"/>
                <a:tab pos="4570095" algn="l"/>
                <a:tab pos="5484495" algn="l"/>
                <a:tab pos="6398895" algn="l"/>
                <a:tab pos="7313295" algn="l"/>
                <a:tab pos="8227695" algn="l"/>
                <a:tab pos="9142095" algn="l"/>
                <a:tab pos="10056495" algn="l"/>
              </a:tabLst>
            </a:pPr>
            <a:r>
              <a:rPr lang="en-US" sz="3200">
                <a:solidFill>
                  <a:schemeClr val="tx1"/>
                </a:solidFill>
                <a:latin typeface="Calibri" panose="020F0502020204030204" pitchFamily="34" charset="0"/>
              </a:rPr>
              <a:t>Password file</a:t>
            </a:r>
            <a:endParaRPr lang="en-US" sz="3200">
              <a:solidFill>
                <a:schemeClr val="tx1"/>
              </a:solidFill>
              <a:latin typeface="Calibri" panose="020F0502020204030204" pitchFamily="34" charset="0"/>
            </a:endParaRPr>
          </a:p>
        </p:txBody>
      </p:sp>
      <p:sp>
        <p:nvSpPr>
          <p:cNvPr id="20484" name="Rectangle 3"/>
          <p:cNvSpPr>
            <a:spLocks noChangeArrowheads="1"/>
          </p:cNvSpPr>
          <p:nvPr/>
        </p:nvSpPr>
        <p:spPr bwMode="auto">
          <a:xfrm>
            <a:off x="1066800" y="1981200"/>
            <a:ext cx="3149600" cy="533400"/>
          </a:xfrm>
          <a:prstGeom prst="rect">
            <a:avLst/>
          </a:prstGeom>
          <a:noFill/>
          <a:ln w="9525">
            <a:solidFill>
              <a:schemeClr val="bg1"/>
            </a:solidFill>
            <a:round/>
          </a:ln>
        </p:spPr>
        <p:txBody>
          <a:bodyPr lIns="90000" tIns="46800" rIns="90000" bIns="46800"/>
          <a:lstStyle/>
          <a:p>
            <a: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sz="3200">
                <a:solidFill>
                  <a:schemeClr val="tx1"/>
                </a:solidFill>
                <a:latin typeface="Comic Sans MS" panose="030F0702030302020204" pitchFamily="66" charset="0"/>
              </a:rPr>
              <a:t>User</a:t>
            </a:r>
            <a:endParaRPr lang="en-US" sz="3200">
              <a:solidFill>
                <a:schemeClr val="tx1"/>
              </a:solidFill>
              <a:latin typeface="Comic Sans MS" panose="030F0702030302020204" pitchFamily="66" charset="0"/>
            </a:endParaRPr>
          </a:p>
        </p:txBody>
      </p:sp>
      <p:sp>
        <p:nvSpPr>
          <p:cNvPr id="20485" name="Rectangle 4"/>
          <p:cNvSpPr>
            <a:spLocks noChangeArrowheads="1"/>
          </p:cNvSpPr>
          <p:nvPr/>
        </p:nvSpPr>
        <p:spPr bwMode="auto">
          <a:xfrm>
            <a:off x="5715000" y="2971800"/>
            <a:ext cx="2438400" cy="2819400"/>
          </a:xfrm>
          <a:prstGeom prst="rect">
            <a:avLst/>
          </a:prstGeom>
          <a:solidFill>
            <a:srgbClr val="4F81BD"/>
          </a:solidFill>
          <a:ln w="12600">
            <a:solidFill>
              <a:schemeClr val="tx1"/>
            </a:solidFill>
            <a:miter lim="800000"/>
          </a:ln>
        </p:spPr>
        <p:txBody>
          <a:bodyPr wrap="none" lIns="90000" tIns="46800" rIns="90000" bIns="46800" anchor="ct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chemeClr val="bg1"/>
                </a:solidFill>
                <a:latin typeface="Comic Sans MS" panose="030F0702030302020204" pitchFamily="66" charset="0"/>
              </a:rPr>
              <a:t>   Butch:ASDSA</a:t>
            </a:r>
            <a:endParaRPr lang="en-US">
              <a:solidFill>
                <a:schemeClr val="bg1"/>
              </a:solidFill>
              <a:latin typeface="Comic Sans MS" panose="030F0702030302020204" pitchFamily="66"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chemeClr val="bg1"/>
                </a:solidFill>
                <a:latin typeface="Comic Sans MS" panose="030F0702030302020204" pitchFamily="66" charset="0"/>
              </a:rPr>
              <a:t>   21QW3R50E</a:t>
            </a:r>
            <a:endParaRPr lang="en-US">
              <a:solidFill>
                <a:schemeClr val="bg1"/>
              </a:solidFill>
              <a:latin typeface="Comic Sans MS" panose="030F0702030302020204" pitchFamily="66"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chemeClr val="bg1"/>
                </a:solidFill>
                <a:latin typeface="Comic Sans MS" panose="030F0702030302020204" pitchFamily="66" charset="0"/>
              </a:rPr>
              <a:t>   ERWWER323</a:t>
            </a:r>
            <a:endParaRPr lang="en-US">
              <a:solidFill>
                <a:schemeClr val="bg1"/>
              </a:solidFill>
              <a:latin typeface="Comic Sans MS" panose="030F0702030302020204" pitchFamily="66"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chemeClr val="bg1"/>
                </a:solidFill>
                <a:latin typeface="Comic Sans MS" panose="030F0702030302020204" pitchFamily="66" charset="0"/>
              </a:rPr>
              <a:t>   …</a:t>
            </a:r>
            <a:endParaRPr lang="en-US">
              <a:solidFill>
                <a:schemeClr val="bg1"/>
              </a:solidFill>
              <a:latin typeface="Comic Sans MS" panose="030F0702030302020204" pitchFamily="66"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chemeClr val="bg1"/>
                </a:solidFill>
                <a:latin typeface="Comic Sans MS" panose="030F0702030302020204" pitchFamily="66" charset="0"/>
              </a:rPr>
              <a:t>   …</a:t>
            </a:r>
            <a:endParaRPr lang="en-US">
              <a:solidFill>
                <a:schemeClr val="bg1"/>
              </a:solidFill>
              <a:latin typeface="Comic Sans MS" panose="030F0702030302020204" pitchFamily="66"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solidFill>
                <a:schemeClr val="bg1"/>
              </a:solidFill>
              <a:latin typeface="Comic Sans MS" panose="030F0702030302020204" pitchFamily="66" charset="0"/>
            </a:endParaRPr>
          </a:p>
        </p:txBody>
      </p:sp>
      <p:sp>
        <p:nvSpPr>
          <p:cNvPr id="20486" name="Freeform 5"/>
          <p:cNvSpPr/>
          <p:nvPr/>
        </p:nvSpPr>
        <p:spPr bwMode="auto">
          <a:xfrm>
            <a:off x="3581400" y="3429000"/>
            <a:ext cx="2355850" cy="688975"/>
          </a:xfrm>
          <a:custGeom>
            <a:avLst/>
            <a:gdLst>
              <a:gd name="T0" fmla="*/ 0 w 1484"/>
              <a:gd name="T1" fmla="*/ 0 h 434"/>
              <a:gd name="T2" fmla="*/ 407988 w 1484"/>
              <a:gd name="T3" fmla="*/ 630238 h 434"/>
              <a:gd name="T4" fmla="*/ 1830388 w 1484"/>
              <a:gd name="T5" fmla="*/ 354012 h 434"/>
              <a:gd name="T6" fmla="*/ 2355850 w 1484"/>
              <a:gd name="T7" fmla="*/ 381000 h 434"/>
              <a:gd name="T8" fmla="*/ 0 60000 65536"/>
              <a:gd name="T9" fmla="*/ 0 60000 65536"/>
              <a:gd name="T10" fmla="*/ 0 60000 65536"/>
              <a:gd name="T11" fmla="*/ 0 60000 65536"/>
              <a:gd name="T12" fmla="*/ 0 w 1484"/>
              <a:gd name="T13" fmla="*/ 0 h 434"/>
              <a:gd name="T14" fmla="*/ 1484 w 1484"/>
              <a:gd name="T15" fmla="*/ 434 h 434"/>
            </a:gdLst>
            <a:ahLst/>
            <a:cxnLst>
              <a:cxn ang="T8">
                <a:pos x="T0" y="T1"/>
              </a:cxn>
              <a:cxn ang="T9">
                <a:pos x="T2" y="T3"/>
              </a:cxn>
              <a:cxn ang="T10">
                <a:pos x="T4" y="T5"/>
              </a:cxn>
              <a:cxn ang="T11">
                <a:pos x="T6" y="T7"/>
              </a:cxn>
            </a:cxnLst>
            <a:rect l="T12" t="T13" r="T14" b="T15"/>
            <a:pathLst>
              <a:path w="1484" h="434">
                <a:moveTo>
                  <a:pt x="0" y="0"/>
                </a:moveTo>
                <a:cubicBezTo>
                  <a:pt x="43" y="66"/>
                  <a:pt x="65" y="360"/>
                  <a:pt x="257" y="397"/>
                </a:cubicBezTo>
                <a:cubicBezTo>
                  <a:pt x="449" y="434"/>
                  <a:pt x="949" y="249"/>
                  <a:pt x="1153" y="223"/>
                </a:cubicBezTo>
                <a:cubicBezTo>
                  <a:pt x="1357" y="197"/>
                  <a:pt x="1415" y="237"/>
                  <a:pt x="1484" y="240"/>
                </a:cubicBezTo>
              </a:path>
            </a:pathLst>
          </a:custGeom>
          <a:noFill/>
          <a:ln w="28440">
            <a:solidFill>
              <a:schemeClr val="tx1"/>
            </a:solidFill>
            <a:round/>
            <a:tailEnd type="triangle" w="med" len="med"/>
          </a:ln>
        </p:spPr>
        <p:txBody>
          <a:bodyPr wrap="none" anchor="ctr"/>
          <a:lstStyle/>
          <a:p>
            <a:endParaRPr lang="en-US">
              <a:solidFill>
                <a:schemeClr val="tx1"/>
              </a:solidFill>
            </a:endParaRPr>
          </a:p>
        </p:txBody>
      </p:sp>
      <p:sp>
        <p:nvSpPr>
          <p:cNvPr id="20487" name="Text Box 6"/>
          <p:cNvSpPr txBox="1">
            <a:spLocks noChangeArrowheads="1"/>
          </p:cNvSpPr>
          <p:nvPr/>
        </p:nvSpPr>
        <p:spPr bwMode="auto">
          <a:xfrm>
            <a:off x="3365500" y="4203810"/>
            <a:ext cx="1151575" cy="279180"/>
          </a:xfrm>
          <a:prstGeom prst="rect">
            <a:avLst/>
          </a:prstGeom>
          <a:noFill/>
          <a:ln w="9525">
            <a:solidFill>
              <a:schemeClr val="tx1"/>
            </a:solidFill>
            <a:round/>
          </a:ln>
        </p:spPr>
        <p:txBody>
          <a:bodyPr wrap="none" lIns="90000" tIns="46800" rIns="90000" bIns="46800" anchor="ctr">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chemeClr val="tx1"/>
                </a:solidFill>
                <a:latin typeface="Comic Sans MS" panose="030F0702030302020204" pitchFamily="66" charset="0"/>
              </a:rPr>
              <a:t>hash function</a:t>
            </a:r>
            <a:endParaRPr lang="en-US">
              <a:solidFill>
                <a:schemeClr val="tx1"/>
              </a:solidFill>
              <a:latin typeface="Comic Sans MS" panose="030F0702030302020204" pitchFamily="66" charset="0"/>
            </a:endParaRPr>
          </a:p>
        </p:txBody>
      </p:sp>
      <p:sp>
        <p:nvSpPr>
          <p:cNvPr id="20489" name="AutoShape 8"/>
          <p:cNvSpPr>
            <a:spLocks noChangeArrowheads="1"/>
          </p:cNvSpPr>
          <p:nvPr/>
        </p:nvSpPr>
        <p:spPr bwMode="auto">
          <a:xfrm>
            <a:off x="2514600" y="2438400"/>
            <a:ext cx="2133600" cy="1219200"/>
          </a:xfrm>
          <a:prstGeom prst="cloudCallout">
            <a:avLst>
              <a:gd name="adj1" fmla="val -64838"/>
              <a:gd name="adj2" fmla="val 59931"/>
            </a:avLst>
          </a:prstGeom>
          <a:solidFill>
            <a:srgbClr val="C3D69B"/>
          </a:solidFill>
          <a:ln w="12600">
            <a:solidFill>
              <a:schemeClr val="tx1"/>
            </a:solidFill>
            <a:miter lim="800000"/>
          </a:ln>
        </p:spPr>
        <p:txBody>
          <a:bodyPr wrap="none" lIns="90000" tIns="46800" rIns="90000" bIns="468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solidFill>
                  <a:schemeClr val="tx1"/>
                </a:solidFill>
                <a:latin typeface="Comic Sans MS" panose="030F0702030302020204" pitchFamily="66" charset="0"/>
              </a:rPr>
              <a:t> </a:t>
            </a:r>
            <a:r>
              <a:rPr lang="en-US" sz="2800" dirty="0" smtClean="0">
                <a:solidFill>
                  <a:schemeClr val="tx1"/>
                </a:solidFill>
                <a:latin typeface="Comic Sans MS" panose="030F0702030302020204" pitchFamily="66" charset="0"/>
              </a:rPr>
              <a:t>Dog124</a:t>
            </a:r>
            <a:endParaRPr lang="en-US" sz="2800" dirty="0">
              <a:solidFill>
                <a:schemeClr val="tx1"/>
              </a:solidFill>
              <a:latin typeface="Comic Sans MS" panose="030F0702030302020204" pitchFamily="66" charset="0"/>
            </a:endParaRPr>
          </a:p>
        </p:txBody>
      </p:sp>
      <p:pic>
        <p:nvPicPr>
          <p:cNvPr id="10" name="Picture 9" descr="01-9b-2.wmf"/>
          <p:cNvPicPr>
            <a:picLocks noChangeAspect="1"/>
          </p:cNvPicPr>
          <p:nvPr/>
        </p:nvPicPr>
        <p:blipFill>
          <a:blip r:embed="rId1" cstate="print"/>
          <a:stretch>
            <a:fillRect/>
          </a:stretch>
        </p:blipFill>
        <p:spPr>
          <a:xfrm>
            <a:off x="457200" y="3962400"/>
            <a:ext cx="1996885" cy="1828800"/>
          </a:xfrm>
          <a:prstGeom prst="rect">
            <a:avLst/>
          </a:prstGeom>
        </p:spPr>
      </p:pic>
    </p:spTree>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2"/>
          <p:cNvSpPr txBox="1">
            <a:spLocks noChangeArrowheads="1"/>
          </p:cNvSpPr>
          <p:nvPr/>
        </p:nvSpPr>
        <p:spPr bwMode="auto">
          <a:xfrm>
            <a:off x="6553200" y="6356350"/>
            <a:ext cx="2133600" cy="365125"/>
          </a:xfrm>
          <a:prstGeom prst="rect">
            <a:avLst/>
          </a:prstGeom>
          <a:noFill/>
          <a:ln w="9525">
            <a:noFill/>
            <a:round/>
          </a:ln>
        </p:spPr>
        <p:txBody>
          <a:bodyPr lIns="90000" tIns="46800" rIns="90000" bIns="46800" anchor="ct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B8911EE-0996-4752-9CC5-FEF8FFA455AB}" type="slidenum">
              <a:rPr lang="en-US" sz="1200">
                <a:solidFill>
                  <a:schemeClr val="tx1"/>
                </a:solidFill>
                <a:latin typeface="Calibri" panose="020F0502020204030204" pitchFamily="34" charset="0"/>
              </a:rPr>
            </a:fld>
            <a:endParaRPr lang="en-US" sz="1200">
              <a:solidFill>
                <a:schemeClr val="tx1"/>
              </a:solidFill>
              <a:latin typeface="Calibri" panose="020F0502020204030204" pitchFamily="34" charset="0"/>
            </a:endParaRPr>
          </a:p>
        </p:txBody>
      </p:sp>
      <p:sp>
        <p:nvSpPr>
          <p:cNvPr id="23556" name="Text Box 3"/>
          <p:cNvSpPr txBox="1">
            <a:spLocks noChangeArrowheads="1"/>
          </p:cNvSpPr>
          <p:nvPr/>
        </p:nvSpPr>
        <p:spPr bwMode="auto">
          <a:xfrm>
            <a:off x="0" y="274638"/>
            <a:ext cx="8229600" cy="1143000"/>
          </a:xfrm>
          <a:prstGeom prst="rect">
            <a:avLst/>
          </a:prstGeom>
          <a:noFill/>
          <a:ln w="9525">
            <a:noFill/>
            <a:round/>
          </a:ln>
        </p:spPr>
        <p:txBody>
          <a:bodyPr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CH" sz="4400">
                <a:solidFill>
                  <a:schemeClr val="tx1"/>
                </a:solidFill>
                <a:latin typeface="Calibri" panose="020F0502020204030204" pitchFamily="34" charset="0"/>
              </a:rPr>
              <a:t>Strong Passwords</a:t>
            </a:r>
            <a:endParaRPr lang="de-CH" sz="4400">
              <a:solidFill>
                <a:schemeClr val="tx1"/>
              </a:solidFill>
              <a:latin typeface="Calibri" panose="020F0502020204030204" pitchFamily="34" charset="0"/>
            </a:endParaRPr>
          </a:p>
        </p:txBody>
      </p:sp>
      <p:sp>
        <p:nvSpPr>
          <p:cNvPr id="23557" name="Text Box 4"/>
          <p:cNvSpPr txBox="1">
            <a:spLocks noChangeArrowheads="1"/>
          </p:cNvSpPr>
          <p:nvPr/>
        </p:nvSpPr>
        <p:spPr bwMode="auto">
          <a:xfrm>
            <a:off x="755650" y="1341438"/>
            <a:ext cx="8388350" cy="4773612"/>
          </a:xfrm>
          <a:prstGeom prst="rect">
            <a:avLst/>
          </a:prstGeom>
          <a:noFill/>
          <a:ln w="9525">
            <a:noFill/>
            <a:round/>
          </a:ln>
        </p:spPr>
        <p:txBody>
          <a:bodyPr/>
          <a:lstStyle/>
          <a:p>
            <a:pPr marL="288925" indent="-288925" eaLnBrk="1" hangingPunct="1">
              <a:spcBef>
                <a:spcPts val="8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de-CH" sz="3200">
                <a:solidFill>
                  <a:schemeClr val="tx1"/>
                </a:solidFill>
                <a:latin typeface="Calibri" panose="020F0502020204030204" pitchFamily="34" charset="0"/>
              </a:rPr>
              <a:t>What is a strong password</a:t>
            </a:r>
            <a:endParaRPr lang="de-CH" sz="3200">
              <a:solidFill>
                <a:schemeClr val="tx1"/>
              </a:solidFill>
              <a:latin typeface="Calibri" panose="020F0502020204030204" pitchFamily="34" charset="0"/>
            </a:endParaRPr>
          </a:p>
          <a:p>
            <a:pPr marL="765175" lvl="1" indent="-284480" eaLnBrk="1" hangingPunct="1">
              <a:spcBef>
                <a:spcPts val="7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de-CH" sz="2800">
                <a:solidFill>
                  <a:schemeClr val="tx1"/>
                </a:solidFill>
                <a:latin typeface="Calibri" panose="020F0502020204030204" pitchFamily="34" charset="0"/>
              </a:rPr>
              <a:t>UPPER/lower case characters</a:t>
            </a:r>
            <a:endParaRPr lang="de-CH" sz="2800">
              <a:solidFill>
                <a:schemeClr val="tx1"/>
              </a:solidFill>
              <a:latin typeface="Calibri" panose="020F0502020204030204" pitchFamily="34" charset="0"/>
            </a:endParaRPr>
          </a:p>
          <a:p>
            <a:pPr marL="765175" lvl="1" indent="-284480" eaLnBrk="1" hangingPunct="1">
              <a:spcBef>
                <a:spcPts val="7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de-CH" sz="2800">
                <a:solidFill>
                  <a:schemeClr val="tx1"/>
                </a:solidFill>
                <a:latin typeface="Calibri" panose="020F0502020204030204" pitchFamily="34" charset="0"/>
              </a:rPr>
              <a:t>Special characters</a:t>
            </a:r>
            <a:endParaRPr lang="de-CH" sz="2800">
              <a:solidFill>
                <a:schemeClr val="tx1"/>
              </a:solidFill>
              <a:latin typeface="Calibri" panose="020F0502020204030204" pitchFamily="34" charset="0"/>
            </a:endParaRPr>
          </a:p>
          <a:p>
            <a:pPr marL="765175" lvl="1" indent="-284480" eaLnBrk="1" hangingPunct="1">
              <a:spcBef>
                <a:spcPts val="7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de-CH" sz="2800">
                <a:solidFill>
                  <a:schemeClr val="tx1"/>
                </a:solidFill>
                <a:latin typeface="Calibri" panose="020F0502020204030204" pitchFamily="34" charset="0"/>
              </a:rPr>
              <a:t>Numbers</a:t>
            </a:r>
            <a:endParaRPr lang="de-CH" sz="2800">
              <a:solidFill>
                <a:schemeClr val="tx1"/>
              </a:solidFill>
              <a:latin typeface="Calibri" panose="020F0502020204030204" pitchFamily="34" charset="0"/>
            </a:endParaRPr>
          </a:p>
          <a:p>
            <a:pPr marL="288925" indent="-288925" eaLnBrk="1" hangingPunct="1">
              <a:spcBef>
                <a:spcPts val="8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de-CH" sz="3200">
                <a:solidFill>
                  <a:schemeClr val="tx1"/>
                </a:solidFill>
                <a:latin typeface="Calibri" panose="020F0502020204030204" pitchFamily="34" charset="0"/>
              </a:rPr>
              <a:t>When is a password strong?</a:t>
            </a:r>
            <a:endParaRPr lang="de-CH" sz="3200">
              <a:solidFill>
                <a:schemeClr val="tx1"/>
              </a:solidFill>
              <a:latin typeface="Calibri" panose="020F0502020204030204" pitchFamily="34" charset="0"/>
            </a:endParaRPr>
          </a:p>
          <a:p>
            <a:pPr marL="765175" lvl="1" indent="-284480" eaLnBrk="1" hangingPunct="1">
              <a:spcBef>
                <a:spcPts val="7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de-CH" sz="2800">
                <a:solidFill>
                  <a:schemeClr val="tx1"/>
                </a:solidFill>
                <a:latin typeface="Calibri" panose="020F0502020204030204" pitchFamily="34" charset="0"/>
              </a:rPr>
              <a:t>Seattle1</a:t>
            </a:r>
            <a:endParaRPr lang="de-CH" sz="2800">
              <a:solidFill>
                <a:schemeClr val="tx1"/>
              </a:solidFill>
              <a:latin typeface="Calibri" panose="020F0502020204030204" pitchFamily="34" charset="0"/>
            </a:endParaRPr>
          </a:p>
          <a:p>
            <a:pPr marL="765175" lvl="1" indent="-284480" eaLnBrk="1" hangingPunct="1">
              <a:spcBef>
                <a:spcPts val="7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de-CH" sz="2800">
                <a:solidFill>
                  <a:schemeClr val="tx1"/>
                </a:solidFill>
                <a:latin typeface="Calibri" panose="020F0502020204030204" pitchFamily="34" charset="0"/>
              </a:rPr>
              <a:t>M1ke03</a:t>
            </a:r>
            <a:endParaRPr lang="de-CH" sz="2800">
              <a:solidFill>
                <a:schemeClr val="tx1"/>
              </a:solidFill>
              <a:latin typeface="Calibri" panose="020F0502020204030204" pitchFamily="34" charset="0"/>
            </a:endParaRPr>
          </a:p>
          <a:p>
            <a:pPr marL="765175" lvl="1" indent="-284480" eaLnBrk="1" hangingPunct="1">
              <a:spcBef>
                <a:spcPts val="7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de-CH" sz="2800">
                <a:solidFill>
                  <a:schemeClr val="tx1"/>
                </a:solidFill>
                <a:latin typeface="Calibri" panose="020F0502020204030204" pitchFamily="34" charset="0"/>
              </a:rPr>
              <a:t>P@$$w0rd</a:t>
            </a:r>
            <a:endParaRPr lang="de-CH" sz="2800">
              <a:solidFill>
                <a:schemeClr val="tx1"/>
              </a:solidFill>
              <a:latin typeface="Calibri" panose="020F0502020204030204" pitchFamily="34" charset="0"/>
            </a:endParaRPr>
          </a:p>
          <a:p>
            <a:pPr marL="765175" lvl="1" indent="-284480" eaLnBrk="1" hangingPunct="1">
              <a:spcBef>
                <a:spcPts val="7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de-CH" sz="2800">
                <a:solidFill>
                  <a:schemeClr val="tx1"/>
                </a:solidFill>
                <a:latin typeface="Calibri" panose="020F0502020204030204" pitchFamily="34" charset="0"/>
              </a:rPr>
              <a:t>TD2k5secV</a:t>
            </a:r>
            <a:endParaRPr lang="de-CH" sz="2800">
              <a:solidFill>
                <a:schemeClr val="tx1"/>
              </a:solidFill>
              <a:latin typeface="Calibri" panose="020F0502020204030204"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201882" y="228600"/>
            <a:ext cx="7658100" cy="66294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1"/>
          <p:cNvSpPr txBox="1">
            <a:spLocks noChangeArrowheads="1"/>
          </p:cNvSpPr>
          <p:nvPr/>
        </p:nvSpPr>
        <p:spPr bwMode="auto">
          <a:xfrm>
            <a:off x="457200" y="274638"/>
            <a:ext cx="8534400" cy="1143000"/>
          </a:xfrm>
          <a:prstGeom prst="rect">
            <a:avLst/>
          </a:prstGeom>
          <a:noFill/>
          <a:ln w="9525">
            <a:noFill/>
            <a:round/>
          </a:ln>
        </p:spPr>
        <p:txBody>
          <a:bodyPr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a:solidFill>
                  <a:schemeClr val="tx1"/>
                </a:solidFill>
                <a:latin typeface="Calibri" panose="020F0502020204030204" pitchFamily="34" charset="0"/>
              </a:rPr>
              <a:t>Password Complexity</a:t>
            </a:r>
            <a:endParaRPr lang="en-US" sz="4400">
              <a:solidFill>
                <a:schemeClr val="tx1"/>
              </a:solidFill>
              <a:latin typeface="Calibri" panose="020F0502020204030204" pitchFamily="34" charset="0"/>
            </a:endParaRPr>
          </a:p>
        </p:txBody>
      </p:sp>
      <p:sp>
        <p:nvSpPr>
          <p:cNvPr id="24579" name="Text Box 2"/>
          <p:cNvSpPr txBox="1">
            <a:spLocks noChangeArrowheads="1"/>
          </p:cNvSpPr>
          <p:nvPr/>
        </p:nvSpPr>
        <p:spPr bwMode="auto">
          <a:xfrm>
            <a:off x="457200" y="1295400"/>
            <a:ext cx="8229600" cy="4683125"/>
          </a:xfrm>
          <a:prstGeom prst="rect">
            <a:avLst/>
          </a:prstGeom>
          <a:noFill/>
          <a:ln w="9525">
            <a:noFill/>
            <a:round/>
          </a:ln>
        </p:spPr>
        <p:txBody>
          <a:bodyPr/>
          <a:lstStyle/>
          <a:p>
            <a:pPr marL="288925" indent="-288925" eaLnBrk="1" hangingPunct="1">
              <a:lnSpc>
                <a:spcPct val="80000"/>
              </a:lnSpc>
              <a:spcBef>
                <a:spcPts val="7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en-US" sz="2800" dirty="0">
                <a:solidFill>
                  <a:schemeClr val="tx1"/>
                </a:solidFill>
                <a:latin typeface="Calibri" panose="020F0502020204030204" pitchFamily="34" charset="0"/>
              </a:rPr>
              <a:t>A fixed 6 symbols password:</a:t>
            </a:r>
            <a:endParaRPr lang="en-US" sz="2800" dirty="0">
              <a:solidFill>
                <a:schemeClr val="tx1"/>
              </a:solidFill>
              <a:latin typeface="Calibri" panose="020F0502020204030204" pitchFamily="34" charset="0"/>
            </a:endParaRPr>
          </a:p>
          <a:p>
            <a:pPr marL="688975" lvl="1" indent="-290830" eaLnBrk="1" hangingPunct="1">
              <a:lnSpc>
                <a:spcPct val="80000"/>
              </a:lnSpc>
              <a:spcBef>
                <a:spcPts val="6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en-US" sz="2400" dirty="0">
                <a:solidFill>
                  <a:schemeClr val="tx1"/>
                </a:solidFill>
                <a:latin typeface="Calibri" panose="020F0502020204030204" pitchFamily="34" charset="0"/>
              </a:rPr>
              <a:t>Numbers </a:t>
            </a:r>
            <a:br>
              <a:rPr lang="en-US" sz="2400" dirty="0">
                <a:solidFill>
                  <a:schemeClr val="tx1"/>
                </a:solidFill>
                <a:latin typeface="Calibri" panose="020F0502020204030204" pitchFamily="34" charset="0"/>
              </a:rPr>
            </a:br>
            <a:r>
              <a:rPr lang="en-US" sz="2400" dirty="0">
                <a:solidFill>
                  <a:schemeClr val="tx1"/>
                </a:solidFill>
                <a:latin typeface="Calibri" panose="020F0502020204030204" pitchFamily="34" charset="0"/>
              </a:rPr>
              <a:t>10</a:t>
            </a:r>
            <a:r>
              <a:rPr lang="en-US" sz="2400" baseline="30000" dirty="0">
                <a:solidFill>
                  <a:schemeClr val="tx1"/>
                </a:solidFill>
                <a:latin typeface="Calibri" panose="020F0502020204030204" pitchFamily="34" charset="0"/>
              </a:rPr>
              <a:t>6</a:t>
            </a:r>
            <a:r>
              <a:rPr lang="en-US" sz="2400" dirty="0">
                <a:solidFill>
                  <a:schemeClr val="tx1"/>
                </a:solidFill>
                <a:latin typeface="Calibri" panose="020F0502020204030204" pitchFamily="34" charset="0"/>
              </a:rPr>
              <a:t> = 1,000,000</a:t>
            </a:r>
            <a:endParaRPr lang="en-US" sz="2400" dirty="0">
              <a:solidFill>
                <a:schemeClr val="tx1"/>
              </a:solidFill>
              <a:latin typeface="Calibri" panose="020F0502020204030204" pitchFamily="34" charset="0"/>
            </a:endParaRPr>
          </a:p>
          <a:p>
            <a:pPr marL="688975" lvl="1" indent="-290830" eaLnBrk="1" hangingPunct="1">
              <a:lnSpc>
                <a:spcPct val="80000"/>
              </a:lnSpc>
              <a:spcBef>
                <a:spcPts val="6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en-US" sz="2400" dirty="0">
                <a:solidFill>
                  <a:schemeClr val="tx1"/>
                </a:solidFill>
                <a:latin typeface="Calibri" panose="020F0502020204030204" pitchFamily="34" charset="0"/>
              </a:rPr>
              <a:t>UPPER or lower case </a:t>
            </a:r>
            <a:r>
              <a:rPr lang="de-CH" sz="2400" dirty="0">
                <a:solidFill>
                  <a:schemeClr val="tx1"/>
                </a:solidFill>
                <a:latin typeface="Calibri" panose="020F0502020204030204" pitchFamily="34" charset="0"/>
              </a:rPr>
              <a:t>characters</a:t>
            </a:r>
            <a:br>
              <a:rPr lang="de-CH" sz="2400" dirty="0">
                <a:solidFill>
                  <a:schemeClr val="tx1"/>
                </a:solidFill>
                <a:latin typeface="Calibri" panose="020F0502020204030204" pitchFamily="34" charset="0"/>
              </a:rPr>
            </a:br>
            <a:r>
              <a:rPr lang="en-US" sz="2400" dirty="0">
                <a:solidFill>
                  <a:schemeClr val="tx1"/>
                </a:solidFill>
                <a:latin typeface="Calibri" panose="020F0502020204030204" pitchFamily="34" charset="0"/>
              </a:rPr>
              <a:t> 26</a:t>
            </a:r>
            <a:r>
              <a:rPr lang="en-US" sz="2400" baseline="30000" dirty="0">
                <a:solidFill>
                  <a:schemeClr val="tx1"/>
                </a:solidFill>
                <a:latin typeface="Calibri" panose="020F0502020204030204" pitchFamily="34" charset="0"/>
              </a:rPr>
              <a:t>6</a:t>
            </a:r>
            <a:r>
              <a:rPr lang="en-US" sz="2400" dirty="0">
                <a:solidFill>
                  <a:schemeClr val="tx1"/>
                </a:solidFill>
                <a:latin typeface="Calibri" panose="020F0502020204030204" pitchFamily="34" charset="0"/>
              </a:rPr>
              <a:t> = 308,915,776</a:t>
            </a:r>
            <a:endParaRPr lang="en-US" sz="2400" dirty="0">
              <a:solidFill>
                <a:schemeClr val="tx1"/>
              </a:solidFill>
              <a:latin typeface="Calibri" panose="020F0502020204030204" pitchFamily="34" charset="0"/>
            </a:endParaRPr>
          </a:p>
          <a:p>
            <a:pPr marL="688975" lvl="1" indent="-290830" eaLnBrk="1" hangingPunct="1">
              <a:lnSpc>
                <a:spcPct val="80000"/>
              </a:lnSpc>
              <a:spcBef>
                <a:spcPts val="6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de-CH" sz="2400" dirty="0">
                <a:solidFill>
                  <a:schemeClr val="tx1"/>
                </a:solidFill>
                <a:latin typeface="Calibri" panose="020F0502020204030204" pitchFamily="34" charset="0"/>
              </a:rPr>
              <a:t>UPPER and lower case characters </a:t>
            </a:r>
            <a:br>
              <a:rPr lang="de-CH" sz="2400" dirty="0">
                <a:solidFill>
                  <a:schemeClr val="tx1"/>
                </a:solidFill>
                <a:latin typeface="Calibri" panose="020F0502020204030204" pitchFamily="34" charset="0"/>
              </a:rPr>
            </a:br>
            <a:r>
              <a:rPr lang="en-US" sz="2400" dirty="0">
                <a:solidFill>
                  <a:schemeClr val="tx1"/>
                </a:solidFill>
                <a:latin typeface="Calibri" panose="020F0502020204030204" pitchFamily="34" charset="0"/>
              </a:rPr>
              <a:t>52</a:t>
            </a:r>
            <a:r>
              <a:rPr lang="en-US" sz="2400" baseline="30000" dirty="0">
                <a:solidFill>
                  <a:schemeClr val="tx1"/>
                </a:solidFill>
                <a:latin typeface="Calibri" panose="020F0502020204030204" pitchFamily="34" charset="0"/>
              </a:rPr>
              <a:t>6</a:t>
            </a:r>
            <a:r>
              <a:rPr lang="en-US" sz="2400" dirty="0">
                <a:solidFill>
                  <a:schemeClr val="tx1"/>
                </a:solidFill>
                <a:latin typeface="Calibri" panose="020F0502020204030204" pitchFamily="34" charset="0"/>
              </a:rPr>
              <a:t> = 19,770,609,664</a:t>
            </a:r>
            <a:endParaRPr lang="en-US" sz="2400" dirty="0">
              <a:solidFill>
                <a:schemeClr val="tx1"/>
              </a:solidFill>
              <a:latin typeface="Calibri" panose="020F0502020204030204" pitchFamily="34" charset="0"/>
            </a:endParaRPr>
          </a:p>
          <a:p>
            <a:pPr marL="688975" lvl="1" indent="-290830" eaLnBrk="1" hangingPunct="1">
              <a:lnSpc>
                <a:spcPct val="80000"/>
              </a:lnSpc>
              <a:spcBef>
                <a:spcPts val="6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en-US" sz="2400" dirty="0">
                <a:solidFill>
                  <a:schemeClr val="tx1"/>
                </a:solidFill>
                <a:latin typeface="Calibri" panose="020F0502020204030204" pitchFamily="34" charset="0"/>
              </a:rPr>
              <a:t>32 special characters  (&amp;, %, $, £, “, |, ^, §, etc.)</a:t>
            </a:r>
            <a:br>
              <a:rPr lang="en-US" sz="2400" dirty="0">
                <a:solidFill>
                  <a:schemeClr val="tx1"/>
                </a:solidFill>
                <a:latin typeface="Calibri" panose="020F0502020204030204" pitchFamily="34" charset="0"/>
              </a:rPr>
            </a:br>
            <a:r>
              <a:rPr lang="en-US" sz="2400" dirty="0">
                <a:solidFill>
                  <a:schemeClr val="tx1"/>
                </a:solidFill>
                <a:latin typeface="Calibri" panose="020F0502020204030204" pitchFamily="34" charset="0"/>
              </a:rPr>
              <a:t>32</a:t>
            </a:r>
            <a:r>
              <a:rPr lang="en-US" sz="2400" baseline="30000" dirty="0">
                <a:solidFill>
                  <a:schemeClr val="tx1"/>
                </a:solidFill>
                <a:latin typeface="Calibri" panose="020F0502020204030204" pitchFamily="34" charset="0"/>
              </a:rPr>
              <a:t>6</a:t>
            </a:r>
            <a:r>
              <a:rPr lang="en-US" sz="2400" dirty="0">
                <a:solidFill>
                  <a:schemeClr val="tx1"/>
                </a:solidFill>
                <a:latin typeface="Calibri" panose="020F0502020204030204" pitchFamily="34" charset="0"/>
              </a:rPr>
              <a:t> = 1,073,741,824</a:t>
            </a:r>
            <a:endParaRPr lang="en-US" sz="2400" dirty="0">
              <a:solidFill>
                <a:schemeClr val="tx1"/>
              </a:solidFill>
              <a:latin typeface="Calibri" panose="020F0502020204030204" pitchFamily="34" charset="0"/>
            </a:endParaRPr>
          </a:p>
          <a:p>
            <a:pPr marL="288925" indent="-288925" eaLnBrk="1" hangingPunct="1">
              <a:lnSpc>
                <a:spcPct val="80000"/>
              </a:lnSpc>
              <a:spcBef>
                <a:spcPts val="7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en-US" sz="2800" dirty="0">
                <a:solidFill>
                  <a:schemeClr val="tx1"/>
                </a:solidFill>
                <a:latin typeface="Calibri" panose="020F0502020204030204" pitchFamily="34" charset="0"/>
              </a:rPr>
              <a:t>94 practical symbols available</a:t>
            </a:r>
            <a:endParaRPr lang="en-US" sz="2800" dirty="0">
              <a:solidFill>
                <a:schemeClr val="tx1"/>
              </a:solidFill>
              <a:latin typeface="Calibri" panose="020F0502020204030204" pitchFamily="34" charset="0"/>
            </a:endParaRPr>
          </a:p>
          <a:p>
            <a:pPr marL="688975" lvl="1" indent="-290830" eaLnBrk="1" hangingPunct="1">
              <a:lnSpc>
                <a:spcPct val="80000"/>
              </a:lnSpc>
              <a:spcBef>
                <a:spcPts val="6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de-CH" sz="2400" dirty="0">
                <a:solidFill>
                  <a:schemeClr val="tx1"/>
                </a:solidFill>
                <a:latin typeface="Calibri" panose="020F0502020204030204" pitchFamily="34" charset="0"/>
              </a:rPr>
              <a:t>94</a:t>
            </a:r>
            <a:r>
              <a:rPr lang="de-CH" sz="2400" baseline="30000" dirty="0">
                <a:solidFill>
                  <a:schemeClr val="tx1"/>
                </a:solidFill>
                <a:latin typeface="Calibri" panose="020F0502020204030204" pitchFamily="34" charset="0"/>
              </a:rPr>
              <a:t>6</a:t>
            </a:r>
            <a:r>
              <a:rPr lang="de-CH" sz="2400" dirty="0">
                <a:solidFill>
                  <a:schemeClr val="tx1"/>
                </a:solidFill>
                <a:latin typeface="Calibri" panose="020F0502020204030204" pitchFamily="34" charset="0"/>
              </a:rPr>
              <a:t> = 689,869,781,056</a:t>
            </a:r>
            <a:endParaRPr lang="de-CH" sz="2400" dirty="0">
              <a:solidFill>
                <a:schemeClr val="tx1"/>
              </a:solidFill>
              <a:latin typeface="Calibri" panose="020F0502020204030204" pitchFamily="34" charset="0"/>
            </a:endParaRPr>
          </a:p>
          <a:p>
            <a:pPr marL="288925" indent="-288925" eaLnBrk="1" hangingPunct="1">
              <a:lnSpc>
                <a:spcPct val="80000"/>
              </a:lnSpc>
              <a:spcBef>
                <a:spcPts val="7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de-CH" sz="2800" dirty="0">
                <a:solidFill>
                  <a:schemeClr val="tx1"/>
                </a:solidFill>
                <a:latin typeface="Calibri" panose="020F0502020204030204" pitchFamily="34" charset="0"/>
              </a:rPr>
              <a:t>ASCII standard 7 bit 2</a:t>
            </a:r>
            <a:r>
              <a:rPr lang="de-CH" sz="2800" baseline="30000" dirty="0">
                <a:solidFill>
                  <a:schemeClr val="tx1"/>
                </a:solidFill>
                <a:latin typeface="Calibri" panose="020F0502020204030204" pitchFamily="34" charset="0"/>
              </a:rPr>
              <a:t>7</a:t>
            </a:r>
            <a:r>
              <a:rPr lang="de-CH" sz="2800" dirty="0">
                <a:solidFill>
                  <a:schemeClr val="tx1"/>
                </a:solidFill>
                <a:latin typeface="Calibri" panose="020F0502020204030204" pitchFamily="34" charset="0"/>
              </a:rPr>
              <a:t> =128 symbols</a:t>
            </a:r>
            <a:endParaRPr lang="de-CH" sz="2800" dirty="0">
              <a:solidFill>
                <a:schemeClr val="tx1"/>
              </a:solidFill>
              <a:latin typeface="Calibri" panose="020F0502020204030204" pitchFamily="34" charset="0"/>
            </a:endParaRPr>
          </a:p>
          <a:p>
            <a:pPr marL="688975" lvl="1" indent="-290830" eaLnBrk="1" hangingPunct="1">
              <a:lnSpc>
                <a:spcPct val="80000"/>
              </a:lnSpc>
              <a:spcBef>
                <a:spcPts val="6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de-CH" sz="2400" dirty="0">
                <a:solidFill>
                  <a:schemeClr val="tx1"/>
                </a:solidFill>
                <a:latin typeface="Calibri" panose="020F0502020204030204" pitchFamily="34" charset="0"/>
              </a:rPr>
              <a:t>128</a:t>
            </a:r>
            <a:r>
              <a:rPr lang="de-CH" sz="2400" baseline="30000" dirty="0">
                <a:solidFill>
                  <a:schemeClr val="tx1"/>
                </a:solidFill>
                <a:latin typeface="Calibri" panose="020F0502020204030204" pitchFamily="34" charset="0"/>
              </a:rPr>
              <a:t>6</a:t>
            </a:r>
            <a:r>
              <a:rPr lang="de-CH" sz="2400" dirty="0">
                <a:solidFill>
                  <a:schemeClr val="tx1"/>
                </a:solidFill>
                <a:latin typeface="Calibri" panose="020F0502020204030204" pitchFamily="34" charset="0"/>
              </a:rPr>
              <a:t> = 4,398,046,511,104</a:t>
            </a:r>
            <a:endParaRPr lang="de-CH" sz="2400" dirty="0">
              <a:solidFill>
                <a:schemeClr val="tx1"/>
              </a:solidFill>
              <a:latin typeface="Calibri" panose="020F0502020204030204" pitchFamily="34" charset="0"/>
            </a:endParaRPr>
          </a:p>
        </p:txBody>
      </p:sp>
      <p:sp>
        <p:nvSpPr>
          <p:cNvPr id="24581" name="Text Box 4"/>
          <p:cNvSpPr txBox="1">
            <a:spLocks noChangeArrowheads="1"/>
          </p:cNvSpPr>
          <p:nvPr/>
        </p:nvSpPr>
        <p:spPr bwMode="auto">
          <a:xfrm>
            <a:off x="6553200" y="6356350"/>
            <a:ext cx="2133600" cy="365125"/>
          </a:xfrm>
          <a:prstGeom prst="rect">
            <a:avLst/>
          </a:prstGeom>
          <a:noFill/>
          <a:ln w="9525">
            <a:noFill/>
            <a:round/>
          </a:ln>
        </p:spPr>
        <p:txBody>
          <a:bodyPr lIns="90000" tIns="46800" rIns="90000" bIns="46800" anchor="ct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57DE4F-2709-4AB4-8A8C-2D29E690B9AF}" type="slidenum">
              <a:rPr lang="en-US" sz="1200">
                <a:solidFill>
                  <a:schemeClr val="tx1"/>
                </a:solidFill>
                <a:latin typeface="Calibri" panose="020F0502020204030204" pitchFamily="34" charset="0"/>
              </a:rPr>
            </a:fld>
            <a:endParaRPr lang="en-US" sz="1200">
              <a:solidFill>
                <a:schemeClr val="tx1"/>
              </a:solidFill>
              <a:latin typeface="Calibri" panose="020F0502020204030204" pitchFamily="34" charset="0"/>
            </a:endParaRPr>
          </a:p>
        </p:txBody>
      </p:sp>
      <p:pic>
        <p:nvPicPr>
          <p:cNvPr id="2" name="Picture 5"/>
          <p:cNvPicPr>
            <a:picLocks noChangeAspect="1" noChangeArrowheads="1"/>
          </p:cNvPicPr>
          <p:nvPr/>
        </p:nvPicPr>
        <p:blipFill>
          <a:blip r:embed="rId1" cstate="print"/>
          <a:srcRect/>
          <a:stretch>
            <a:fillRect/>
          </a:stretch>
        </p:blipFill>
        <p:spPr bwMode="auto">
          <a:xfrm>
            <a:off x="-49213" y="5688013"/>
            <a:ext cx="9193213" cy="755650"/>
          </a:xfrm>
          <a:prstGeom prst="rect">
            <a:avLst/>
          </a:prstGeom>
          <a:noFill/>
          <a:ln w="9525">
            <a:noFill/>
            <a:rou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additive="repl">
                                        <p:cTn id="6" dur="1" fill="hold">
                                          <p:stCondLst>
                                            <p:cond delay="0"/>
                                          </p:stCondLst>
                                        </p:cTn>
                                        <p:tgtEl>
                                          <p:spTgt spid="2"/>
                                        </p:tgtEl>
                                        <p:attrNameLst>
                                          <p:attrName>style.visibility</p:attrName>
                                        </p:attrNameLst>
                                      </p:cBhvr>
                                      <p:to>
                                        <p:strVal val="visible"/>
                                      </p:to>
                                    </p:set>
                                    <p:anim calcmode="lin" valueType="num">
                                      <p:cBhvr additive="repl">
                                        <p:cTn id="7" dur="1000" fill="hold"/>
                                        <p:tgtEl>
                                          <p:spTgt spid="2"/>
                                        </p:tgtEl>
                                        <p:attrNameLst>
                                          <p:attrName>ppt_w</p:attrName>
                                        </p:attrNameLst>
                                      </p:cBhvr>
                                      <p:tavLst>
                                        <p:tav tm="100000">
                                          <p:val>
                                            <p:strVal val="#ppt_w+.3"/>
                                          </p:val>
                                        </p:tav>
                                        <p:tav>
                                          <p:val>
                                            <p:strVal val="#ppt_w"/>
                                          </p:val>
                                        </p:tav>
                                      </p:tavLst>
                                    </p:anim>
                                    <p:anim calcmode="lin" valueType="num">
                                      <p:cBhvr additive="repl">
                                        <p:cTn id="8" dur="1000" fill="hold"/>
                                        <p:tgtEl>
                                          <p:spTgt spid="2"/>
                                        </p:tgtEl>
                                        <p:attrNameLst>
                                          <p:attrName>ppt_h</p:attrName>
                                        </p:attrNameLst>
                                      </p:cBhvr>
                                      <p:tavLst>
                                        <p:tav tm="100000">
                                          <p:val>
                                            <p:strVal val="#ppt_h"/>
                                          </p:val>
                                        </p:tav>
                                        <p:tav>
                                          <p:val>
                                            <p:strVal val="#ppt_h"/>
                                          </p:val>
                                        </p:tav>
                                      </p:tavLst>
                                    </p:anim>
                                    <p:animEffect transition="in" filter="fade">
                                      <p:cBhvr additive="repl">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2"/>
          <p:cNvSpPr txBox="1">
            <a:spLocks noChangeArrowheads="1"/>
          </p:cNvSpPr>
          <p:nvPr/>
        </p:nvSpPr>
        <p:spPr bwMode="auto">
          <a:xfrm>
            <a:off x="6553200" y="6356350"/>
            <a:ext cx="2133600" cy="365125"/>
          </a:xfrm>
          <a:prstGeom prst="rect">
            <a:avLst/>
          </a:prstGeom>
          <a:noFill/>
          <a:ln w="9525">
            <a:noFill/>
            <a:round/>
          </a:ln>
        </p:spPr>
        <p:txBody>
          <a:bodyPr lIns="90000" tIns="46800" rIns="90000" bIns="46800" anchor="ct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E54C07C-69D3-4836-9C49-E4521F20D18F}" type="slidenum">
              <a:rPr lang="en-US" sz="1200">
                <a:solidFill>
                  <a:schemeClr val="tx1"/>
                </a:solidFill>
                <a:latin typeface="Calibri" panose="020F0502020204030204" pitchFamily="34" charset="0"/>
              </a:rPr>
            </a:fld>
            <a:endParaRPr lang="en-US" sz="1200">
              <a:solidFill>
                <a:schemeClr val="tx1"/>
              </a:solidFill>
              <a:latin typeface="Calibri" panose="020F0502020204030204" pitchFamily="34" charset="0"/>
            </a:endParaRPr>
          </a:p>
        </p:txBody>
      </p:sp>
      <p:sp>
        <p:nvSpPr>
          <p:cNvPr id="25604" name="Text Box 3"/>
          <p:cNvSpPr txBox="1">
            <a:spLocks noChangeArrowheads="1"/>
          </p:cNvSpPr>
          <p:nvPr/>
        </p:nvSpPr>
        <p:spPr bwMode="auto">
          <a:xfrm>
            <a:off x="0" y="274638"/>
            <a:ext cx="8229600" cy="1143000"/>
          </a:xfrm>
          <a:prstGeom prst="rect">
            <a:avLst/>
          </a:prstGeom>
          <a:noFill/>
          <a:ln w="9525">
            <a:noFill/>
            <a:round/>
          </a:ln>
        </p:spPr>
        <p:txBody>
          <a:bodyPr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a:solidFill>
                  <a:schemeClr val="tx1"/>
                </a:solidFill>
                <a:latin typeface="Calibri" panose="020F0502020204030204" pitchFamily="34" charset="0"/>
              </a:rPr>
              <a:t>Password Length</a:t>
            </a:r>
            <a:endParaRPr lang="en-US" sz="4400">
              <a:solidFill>
                <a:schemeClr val="tx1"/>
              </a:solidFill>
              <a:latin typeface="Calibri" panose="020F0502020204030204" pitchFamily="34" charset="0"/>
            </a:endParaRPr>
          </a:p>
        </p:txBody>
      </p:sp>
      <p:sp>
        <p:nvSpPr>
          <p:cNvPr id="25605" name="Text Box 4"/>
          <p:cNvSpPr txBox="1">
            <a:spLocks noChangeArrowheads="1"/>
          </p:cNvSpPr>
          <p:nvPr/>
        </p:nvSpPr>
        <p:spPr bwMode="auto">
          <a:xfrm>
            <a:off x="755650" y="1416050"/>
            <a:ext cx="8388350" cy="4102100"/>
          </a:xfrm>
          <a:prstGeom prst="rect">
            <a:avLst/>
          </a:prstGeom>
          <a:noFill/>
          <a:ln w="9525">
            <a:noFill/>
            <a:round/>
          </a:ln>
        </p:spPr>
        <p:txBody>
          <a:bodyPr/>
          <a:lstStyle/>
          <a:p>
            <a:pPr marL="288925" indent="-288925" eaLnBrk="1" hangingPunct="1">
              <a:lnSpc>
                <a:spcPct val="80000"/>
              </a:lnSpc>
              <a:spcBef>
                <a:spcPts val="6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en-US" sz="2400" dirty="0">
                <a:solidFill>
                  <a:schemeClr val="tx1"/>
                </a:solidFill>
                <a:latin typeface="Calibri" panose="020F0502020204030204" pitchFamily="34" charset="0"/>
              </a:rPr>
              <a:t>26 </a:t>
            </a:r>
            <a:r>
              <a:rPr lang="de-CH" sz="2400" dirty="0">
                <a:solidFill>
                  <a:schemeClr val="tx1"/>
                </a:solidFill>
                <a:latin typeface="Calibri" panose="020F0502020204030204" pitchFamily="34" charset="0"/>
              </a:rPr>
              <a:t>UPPER/lower case characters </a:t>
            </a:r>
            <a:r>
              <a:rPr lang="en-US" sz="2400" dirty="0">
                <a:solidFill>
                  <a:schemeClr val="tx1"/>
                </a:solidFill>
                <a:latin typeface="Calibri" panose="020F0502020204030204" pitchFamily="34" charset="0"/>
              </a:rPr>
              <a:t>= 52 characters</a:t>
            </a:r>
            <a:endParaRPr lang="en-US" sz="2400" dirty="0">
              <a:solidFill>
                <a:schemeClr val="tx1"/>
              </a:solidFill>
              <a:latin typeface="Calibri" panose="020F0502020204030204" pitchFamily="34" charset="0"/>
            </a:endParaRPr>
          </a:p>
          <a:p>
            <a:pPr marL="288925" indent="-288925" eaLnBrk="1" hangingPunct="1">
              <a:lnSpc>
                <a:spcPct val="80000"/>
              </a:lnSpc>
              <a:spcBef>
                <a:spcPts val="6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en-US" sz="2400" dirty="0">
                <a:solidFill>
                  <a:schemeClr val="tx1"/>
                </a:solidFill>
                <a:latin typeface="Calibri" panose="020F0502020204030204" pitchFamily="34" charset="0"/>
              </a:rPr>
              <a:t>10 numbers</a:t>
            </a:r>
            <a:endParaRPr lang="en-US" sz="2400" dirty="0">
              <a:solidFill>
                <a:schemeClr val="tx1"/>
              </a:solidFill>
              <a:latin typeface="Calibri" panose="020F0502020204030204" pitchFamily="34" charset="0"/>
            </a:endParaRPr>
          </a:p>
          <a:p>
            <a:pPr marL="288925" indent="-288925" eaLnBrk="1" hangingPunct="1">
              <a:lnSpc>
                <a:spcPct val="80000"/>
              </a:lnSpc>
              <a:spcBef>
                <a:spcPts val="6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en-US" sz="2400" dirty="0">
                <a:solidFill>
                  <a:schemeClr val="tx1"/>
                </a:solidFill>
                <a:latin typeface="Calibri" panose="020F0502020204030204" pitchFamily="34" charset="0"/>
              </a:rPr>
              <a:t>32 special characters </a:t>
            </a:r>
            <a:endParaRPr lang="en-US" sz="2400" dirty="0">
              <a:solidFill>
                <a:schemeClr val="tx1"/>
              </a:solidFill>
              <a:latin typeface="Calibri" panose="020F0502020204030204" pitchFamily="34" charset="0"/>
            </a:endParaRPr>
          </a:p>
          <a:p>
            <a:pPr marL="288925" indent="-288925" eaLnBrk="1" hangingPunct="1">
              <a:lnSpc>
                <a:spcPct val="80000"/>
              </a:lnSpc>
              <a:spcBef>
                <a:spcPts val="6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en-US" sz="2400" dirty="0">
                <a:solidFill>
                  <a:schemeClr val="tx1"/>
                </a:solidFill>
                <a:latin typeface="Calibri" panose="020F0502020204030204" pitchFamily="34" charset="0"/>
              </a:rPr>
              <a:t>=&gt; 94 characters available</a:t>
            </a:r>
            <a:endParaRPr lang="en-US" sz="2400" dirty="0">
              <a:solidFill>
                <a:schemeClr val="tx1"/>
              </a:solidFill>
              <a:latin typeface="Calibri" panose="020F0502020204030204" pitchFamily="34" charset="0"/>
            </a:endParaRPr>
          </a:p>
          <a:p>
            <a:pPr marL="288925" indent="-288925" eaLnBrk="1" hangingPunct="1">
              <a:lnSpc>
                <a:spcPct val="80000"/>
              </a:lnSpc>
              <a:spcBef>
                <a:spcPts val="600"/>
              </a:spcBef>
              <a:buClrTx/>
              <a:buSzTx/>
              <a:buFontTx/>
              <a:buNone/>
              <a:tabLst>
                <a:tab pos="858520" algn="l"/>
                <a:tab pos="1772920" algn="l"/>
                <a:tab pos="2687320" algn="l"/>
                <a:tab pos="3601720" algn="l"/>
                <a:tab pos="4516120" algn="l"/>
                <a:tab pos="5430520" algn="l"/>
                <a:tab pos="6344920" algn="l"/>
                <a:tab pos="7259320" algn="l"/>
                <a:tab pos="8173720" algn="l"/>
                <a:tab pos="9088120" algn="l"/>
                <a:tab pos="10002520" algn="l"/>
              </a:tabLst>
            </a:pPr>
            <a:r>
              <a:rPr lang="en-US" sz="2400" dirty="0">
                <a:solidFill>
                  <a:schemeClr val="tx1"/>
                </a:solidFill>
                <a:latin typeface="Calibri" panose="020F0502020204030204" pitchFamily="34" charset="0"/>
              </a:rPr>
              <a:t> </a:t>
            </a:r>
            <a:endParaRPr lang="en-US" sz="2400" dirty="0">
              <a:solidFill>
                <a:schemeClr val="tx1"/>
              </a:solidFill>
              <a:latin typeface="Calibri" panose="020F0502020204030204" pitchFamily="34" charset="0"/>
            </a:endParaRPr>
          </a:p>
          <a:p>
            <a:pPr marL="288925" indent="-288925" eaLnBrk="1" hangingPunct="1">
              <a:lnSpc>
                <a:spcPct val="80000"/>
              </a:lnSpc>
              <a:spcBef>
                <a:spcPts val="75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de-CH" sz="2400" dirty="0">
                <a:solidFill>
                  <a:schemeClr val="tx1"/>
                </a:solidFill>
                <a:latin typeface="Calibri" panose="020F0502020204030204" pitchFamily="34" charset="0"/>
              </a:rPr>
              <a:t>5 characters: 94</a:t>
            </a:r>
            <a:r>
              <a:rPr lang="de-CH" sz="2400" baseline="30000" dirty="0">
                <a:solidFill>
                  <a:schemeClr val="tx1"/>
                </a:solidFill>
                <a:latin typeface="Calibri" panose="020F0502020204030204" pitchFamily="34" charset="0"/>
              </a:rPr>
              <a:t>5</a:t>
            </a:r>
            <a:r>
              <a:rPr lang="de-CH" sz="2400" dirty="0">
                <a:solidFill>
                  <a:schemeClr val="tx1"/>
                </a:solidFill>
                <a:latin typeface="Calibri" panose="020F0502020204030204" pitchFamily="34" charset="0"/>
              </a:rPr>
              <a:t> =                            7,339,040,224</a:t>
            </a:r>
            <a:endParaRPr lang="de-CH" sz="2400" dirty="0">
              <a:solidFill>
                <a:schemeClr val="tx1"/>
              </a:solidFill>
              <a:latin typeface="Calibri" panose="020F0502020204030204" pitchFamily="34" charset="0"/>
            </a:endParaRPr>
          </a:p>
          <a:p>
            <a:pPr marL="288925" indent="-288925" eaLnBrk="1" hangingPunct="1">
              <a:lnSpc>
                <a:spcPct val="80000"/>
              </a:lnSpc>
              <a:spcBef>
                <a:spcPts val="75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de-CH" sz="2400" dirty="0">
                <a:solidFill>
                  <a:schemeClr val="tx1"/>
                </a:solidFill>
                <a:latin typeface="Calibri" panose="020F0502020204030204" pitchFamily="34" charset="0"/>
              </a:rPr>
              <a:t>6 characters: 94</a:t>
            </a:r>
            <a:r>
              <a:rPr lang="de-CH" sz="2400" baseline="30000" dirty="0">
                <a:solidFill>
                  <a:schemeClr val="tx1"/>
                </a:solidFill>
                <a:latin typeface="Calibri" panose="020F0502020204030204" pitchFamily="34" charset="0"/>
              </a:rPr>
              <a:t>6</a:t>
            </a:r>
            <a:r>
              <a:rPr lang="de-CH" sz="2400" dirty="0">
                <a:solidFill>
                  <a:schemeClr val="tx1"/>
                </a:solidFill>
                <a:latin typeface="Calibri" panose="020F0502020204030204" pitchFamily="34" charset="0"/>
              </a:rPr>
              <a:t> =                        689,869,781,056</a:t>
            </a:r>
            <a:endParaRPr lang="de-CH" sz="2400" dirty="0">
              <a:solidFill>
                <a:schemeClr val="tx1"/>
              </a:solidFill>
              <a:latin typeface="Calibri" panose="020F0502020204030204" pitchFamily="34" charset="0"/>
            </a:endParaRPr>
          </a:p>
          <a:p>
            <a:pPr marL="288925" indent="-288925" eaLnBrk="1" hangingPunct="1">
              <a:lnSpc>
                <a:spcPct val="80000"/>
              </a:lnSpc>
              <a:spcBef>
                <a:spcPts val="75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de-CH" sz="2400" dirty="0">
                <a:solidFill>
                  <a:schemeClr val="tx1"/>
                </a:solidFill>
                <a:latin typeface="Calibri" panose="020F0502020204030204" pitchFamily="34" charset="0"/>
              </a:rPr>
              <a:t>7 characters: 94</a:t>
            </a:r>
            <a:r>
              <a:rPr lang="de-CH" sz="2400" baseline="30000" dirty="0">
                <a:solidFill>
                  <a:schemeClr val="tx1"/>
                </a:solidFill>
                <a:latin typeface="Calibri" panose="020F0502020204030204" pitchFamily="34" charset="0"/>
              </a:rPr>
              <a:t>7</a:t>
            </a:r>
            <a:r>
              <a:rPr lang="de-CH" sz="2400" dirty="0">
                <a:solidFill>
                  <a:schemeClr val="tx1"/>
                </a:solidFill>
                <a:latin typeface="Calibri" panose="020F0502020204030204" pitchFamily="34" charset="0"/>
              </a:rPr>
              <a:t> =                   64,847,759,419,264</a:t>
            </a:r>
            <a:endParaRPr lang="de-CH" sz="2400" dirty="0">
              <a:solidFill>
                <a:schemeClr val="tx1"/>
              </a:solidFill>
              <a:latin typeface="Calibri" panose="020F0502020204030204" pitchFamily="34" charset="0"/>
            </a:endParaRPr>
          </a:p>
          <a:p>
            <a:pPr marL="288925" indent="-288925" eaLnBrk="1" hangingPunct="1">
              <a:lnSpc>
                <a:spcPct val="80000"/>
              </a:lnSpc>
              <a:spcBef>
                <a:spcPts val="75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de-CH" sz="2400" dirty="0">
                <a:solidFill>
                  <a:schemeClr val="tx1"/>
                </a:solidFill>
                <a:latin typeface="Calibri" panose="020F0502020204030204" pitchFamily="34" charset="0"/>
              </a:rPr>
              <a:t>8 characters: 94</a:t>
            </a:r>
            <a:r>
              <a:rPr lang="de-CH" sz="2400" baseline="30000" dirty="0">
                <a:solidFill>
                  <a:schemeClr val="tx1"/>
                </a:solidFill>
                <a:latin typeface="Calibri" panose="020F0502020204030204" pitchFamily="34" charset="0"/>
              </a:rPr>
              <a:t>8</a:t>
            </a:r>
            <a:r>
              <a:rPr lang="de-CH" sz="2400" dirty="0">
                <a:solidFill>
                  <a:schemeClr val="tx1"/>
                </a:solidFill>
                <a:latin typeface="Calibri" panose="020F0502020204030204" pitchFamily="34" charset="0"/>
              </a:rPr>
              <a:t> =              6,095,689,385,410,816</a:t>
            </a:r>
            <a:endParaRPr lang="de-CH" sz="2400" dirty="0">
              <a:solidFill>
                <a:schemeClr val="tx1"/>
              </a:solidFill>
              <a:latin typeface="Calibri" panose="020F0502020204030204" pitchFamily="34" charset="0"/>
            </a:endParaRPr>
          </a:p>
          <a:p>
            <a:pPr marL="288925" indent="-288925" eaLnBrk="1" hangingPunct="1">
              <a:lnSpc>
                <a:spcPct val="80000"/>
              </a:lnSpc>
              <a:spcBef>
                <a:spcPts val="75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de-CH" sz="2400" dirty="0">
                <a:solidFill>
                  <a:schemeClr val="tx1"/>
                </a:solidFill>
                <a:latin typeface="Calibri" panose="020F0502020204030204" pitchFamily="34" charset="0"/>
              </a:rPr>
              <a:t>9 characters: 94</a:t>
            </a:r>
            <a:r>
              <a:rPr lang="de-CH" sz="2400" baseline="30000" dirty="0">
                <a:solidFill>
                  <a:schemeClr val="tx1"/>
                </a:solidFill>
                <a:latin typeface="Calibri" panose="020F0502020204030204" pitchFamily="34" charset="0"/>
              </a:rPr>
              <a:t>9</a:t>
            </a:r>
            <a:r>
              <a:rPr lang="de-CH" sz="2400" dirty="0">
                <a:solidFill>
                  <a:schemeClr val="tx1"/>
                </a:solidFill>
                <a:latin typeface="Calibri" panose="020F0502020204030204" pitchFamily="34" charset="0"/>
              </a:rPr>
              <a:t> =          572,994,802,228,616,704</a:t>
            </a:r>
            <a:endParaRPr lang="de-CH" sz="2400" dirty="0">
              <a:solidFill>
                <a:schemeClr val="tx1"/>
              </a:solidFill>
              <a:latin typeface="Calibri" panose="020F0502020204030204" pitchFamily="34" charset="0"/>
            </a:endParaRPr>
          </a:p>
        </p:txBody>
      </p:sp>
      <p:pic>
        <p:nvPicPr>
          <p:cNvPr id="2" name="Picture 5"/>
          <p:cNvPicPr>
            <a:picLocks noChangeAspect="1" noChangeArrowheads="1"/>
          </p:cNvPicPr>
          <p:nvPr/>
        </p:nvPicPr>
        <p:blipFill>
          <a:blip r:embed="rId1" cstate="print"/>
          <a:srcRect/>
          <a:stretch>
            <a:fillRect/>
          </a:stretch>
        </p:blipFill>
        <p:spPr bwMode="auto">
          <a:xfrm>
            <a:off x="1096963" y="5535613"/>
            <a:ext cx="7023100" cy="755650"/>
          </a:xfrm>
          <a:prstGeom prst="rect">
            <a:avLst/>
          </a:prstGeom>
          <a:noFill/>
          <a:ln w="9525">
            <a:noFill/>
            <a:rou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additive="repl">
                                        <p:cTn id="6" dur="1" fill="hold">
                                          <p:stCondLst>
                                            <p:cond delay="0"/>
                                          </p:stCondLst>
                                        </p:cTn>
                                        <p:tgtEl>
                                          <p:spTgt spid="2"/>
                                        </p:tgtEl>
                                        <p:attrNameLst>
                                          <p:attrName>style.visibility</p:attrName>
                                        </p:attrNameLst>
                                      </p:cBhvr>
                                      <p:to>
                                        <p:strVal val="visible"/>
                                      </p:to>
                                    </p:set>
                                    <p:anim calcmode="lin" valueType="num">
                                      <p:cBhvr additive="repl">
                                        <p:cTn id="7" dur="1000" fill="hold"/>
                                        <p:tgtEl>
                                          <p:spTgt spid="2"/>
                                        </p:tgtEl>
                                        <p:attrNameLst>
                                          <p:attrName>ppt_w</p:attrName>
                                        </p:attrNameLst>
                                      </p:cBhvr>
                                      <p:tavLst>
                                        <p:tav tm="100000">
                                          <p:val>
                                            <p:strVal val="#ppt_w+.3"/>
                                          </p:val>
                                        </p:tav>
                                        <p:tav>
                                          <p:val>
                                            <p:strVal val="#ppt_w"/>
                                          </p:val>
                                        </p:tav>
                                      </p:tavLst>
                                    </p:anim>
                                    <p:anim calcmode="lin" valueType="num">
                                      <p:cBhvr additive="repl">
                                        <p:cTn id="8" dur="1000" fill="hold"/>
                                        <p:tgtEl>
                                          <p:spTgt spid="2"/>
                                        </p:tgtEl>
                                        <p:attrNameLst>
                                          <p:attrName>ppt_h</p:attrName>
                                        </p:attrNameLst>
                                      </p:cBhvr>
                                      <p:tavLst>
                                        <p:tav tm="100000">
                                          <p:val>
                                            <p:strVal val="#ppt_h"/>
                                          </p:val>
                                        </p:tav>
                                        <p:tav>
                                          <p:val>
                                            <p:strVal val="#ppt_h"/>
                                          </p:val>
                                        </p:tav>
                                      </p:tavLst>
                                    </p:anim>
                                    <p:animEffect transition="in" filter="fade">
                                      <p:cBhvr additive="repl">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2"/>
          <p:cNvSpPr txBox="1">
            <a:spLocks noChangeArrowheads="1"/>
          </p:cNvSpPr>
          <p:nvPr/>
        </p:nvSpPr>
        <p:spPr bwMode="auto">
          <a:xfrm>
            <a:off x="6553200" y="6356350"/>
            <a:ext cx="2133600" cy="365125"/>
          </a:xfrm>
          <a:prstGeom prst="rect">
            <a:avLst/>
          </a:prstGeom>
          <a:noFill/>
          <a:ln w="9525">
            <a:noFill/>
            <a:round/>
          </a:ln>
        </p:spPr>
        <p:txBody>
          <a:bodyPr lIns="90000" tIns="46800" rIns="90000" bIns="46800" anchor="ct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9620D77-888F-49E0-8CC0-1727F8471E79}" type="slidenum">
              <a:rPr lang="en-US" sz="1200">
                <a:solidFill>
                  <a:schemeClr val="tx1"/>
                </a:solidFill>
                <a:latin typeface="Calibri" panose="020F0502020204030204" pitchFamily="34" charset="0"/>
              </a:rPr>
            </a:fld>
            <a:endParaRPr lang="en-US" sz="1200">
              <a:solidFill>
                <a:schemeClr val="tx1"/>
              </a:solidFill>
              <a:latin typeface="Calibri" panose="020F0502020204030204" pitchFamily="34" charset="0"/>
            </a:endParaRPr>
          </a:p>
        </p:txBody>
      </p:sp>
      <p:sp>
        <p:nvSpPr>
          <p:cNvPr id="26628" name="Text Box 3"/>
          <p:cNvSpPr txBox="1">
            <a:spLocks noChangeArrowheads="1"/>
          </p:cNvSpPr>
          <p:nvPr/>
        </p:nvSpPr>
        <p:spPr bwMode="auto">
          <a:xfrm>
            <a:off x="0" y="196850"/>
            <a:ext cx="8229600" cy="1298575"/>
          </a:xfrm>
          <a:prstGeom prst="rect">
            <a:avLst/>
          </a:prstGeom>
          <a:noFill/>
          <a:ln w="9525">
            <a:noFill/>
            <a:round/>
          </a:ln>
        </p:spPr>
        <p:txBody>
          <a:bodyPr anchor="ctr"/>
          <a:lstStyle/>
          <a:p>
            <a:pPr algn="ctr" eaLnBrk="1" hangingPunct="1">
              <a:lnSpc>
                <a:spcPct val="90000"/>
              </a:lnSpc>
              <a:tabLst>
                <a:tab pos="290195" algn="l"/>
                <a:tab pos="1204595" algn="l"/>
                <a:tab pos="2118995" algn="l"/>
                <a:tab pos="3033395" algn="l"/>
                <a:tab pos="3947795" algn="l"/>
                <a:tab pos="4862195" algn="l"/>
                <a:tab pos="5776595" algn="l"/>
                <a:tab pos="6690995" algn="l"/>
                <a:tab pos="7605395" algn="l"/>
                <a:tab pos="8519795" algn="l"/>
                <a:tab pos="9434195" algn="l"/>
                <a:tab pos="10348595" algn="l"/>
              </a:tabLst>
            </a:pPr>
            <a:r>
              <a:rPr lang="en-US" sz="4400">
                <a:solidFill>
                  <a:schemeClr val="tx1"/>
                </a:solidFill>
                <a:latin typeface="Calibri" panose="020F0502020204030204" pitchFamily="34" charset="0"/>
              </a:rPr>
              <a:t>Password Validity: Brute Force Test</a:t>
            </a:r>
            <a:endParaRPr lang="en-US" sz="4400">
              <a:solidFill>
                <a:schemeClr val="tx1"/>
              </a:solidFill>
              <a:latin typeface="Calibri" panose="020F0502020204030204" pitchFamily="34" charset="0"/>
            </a:endParaRPr>
          </a:p>
        </p:txBody>
      </p:sp>
      <p:sp>
        <p:nvSpPr>
          <p:cNvPr id="26629" name="Text Box 4"/>
          <p:cNvSpPr txBox="1">
            <a:spLocks noChangeArrowheads="1"/>
          </p:cNvSpPr>
          <p:nvPr/>
        </p:nvSpPr>
        <p:spPr bwMode="auto">
          <a:xfrm>
            <a:off x="755650" y="1416050"/>
            <a:ext cx="8388350" cy="4748213"/>
          </a:xfrm>
          <a:prstGeom prst="rect">
            <a:avLst/>
          </a:prstGeom>
          <a:noFill/>
          <a:ln w="9525">
            <a:noFill/>
            <a:round/>
          </a:ln>
        </p:spPr>
        <p:txBody>
          <a:bodyPr/>
          <a:lstStyle/>
          <a:p>
            <a:pPr marL="288925" indent="-288925" eaLnBrk="1" hangingPunct="1">
              <a:lnSpc>
                <a:spcPct val="90000"/>
              </a:lnSpc>
              <a:spcBef>
                <a:spcPts val="8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en-US" sz="3200">
                <a:solidFill>
                  <a:schemeClr val="tx1"/>
                </a:solidFill>
                <a:latin typeface="Calibri" panose="020F0502020204030204" pitchFamily="34" charset="0"/>
              </a:rPr>
              <a:t>Password does not change for 60 days</a:t>
            </a:r>
            <a:endParaRPr lang="en-US" sz="3200">
              <a:solidFill>
                <a:schemeClr val="tx1"/>
              </a:solidFill>
              <a:latin typeface="Calibri" panose="020F0502020204030204" pitchFamily="34" charset="0"/>
            </a:endParaRPr>
          </a:p>
          <a:p>
            <a:pPr marL="288925" indent="-288925" eaLnBrk="1" hangingPunct="1">
              <a:lnSpc>
                <a:spcPct val="90000"/>
              </a:lnSpc>
              <a:spcBef>
                <a:spcPts val="8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en-US" sz="3200">
                <a:solidFill>
                  <a:schemeClr val="tx1"/>
                </a:solidFill>
                <a:latin typeface="Calibri" panose="020F0502020204030204" pitchFamily="34" charset="0"/>
              </a:rPr>
              <a:t>how many passwords should I try for each second?</a:t>
            </a:r>
            <a:endParaRPr lang="en-US" sz="3200">
              <a:solidFill>
                <a:schemeClr val="tx1"/>
              </a:solidFill>
              <a:latin typeface="Calibri" panose="020F0502020204030204" pitchFamily="34" charset="0"/>
            </a:endParaRPr>
          </a:p>
          <a:p>
            <a:pPr marL="765175" lvl="1" indent="-284480" eaLnBrk="1" hangingPunct="1">
              <a:lnSpc>
                <a:spcPct val="90000"/>
              </a:lnSpc>
              <a:spcBef>
                <a:spcPts val="8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en-US" sz="3200">
                <a:solidFill>
                  <a:schemeClr val="tx1"/>
                </a:solidFill>
                <a:latin typeface="Calibri" panose="020F0502020204030204" pitchFamily="34" charset="0"/>
              </a:rPr>
              <a:t>5 </a:t>
            </a:r>
            <a:r>
              <a:rPr lang="de-CH" sz="3200">
                <a:solidFill>
                  <a:schemeClr val="tx1"/>
                </a:solidFill>
                <a:latin typeface="Calibri" panose="020F0502020204030204" pitchFamily="34" charset="0"/>
              </a:rPr>
              <a:t>characters</a:t>
            </a:r>
            <a:r>
              <a:rPr lang="en-US" sz="3200">
                <a:solidFill>
                  <a:schemeClr val="tx1"/>
                </a:solidFill>
                <a:latin typeface="Calibri" panose="020F0502020204030204" pitchFamily="34" charset="0"/>
              </a:rPr>
              <a:t>:                    1,415 PW /sec</a:t>
            </a:r>
            <a:endParaRPr lang="en-US" sz="3200">
              <a:solidFill>
                <a:schemeClr val="tx1"/>
              </a:solidFill>
              <a:latin typeface="Calibri" panose="020F0502020204030204" pitchFamily="34" charset="0"/>
            </a:endParaRPr>
          </a:p>
          <a:p>
            <a:pPr marL="765175" lvl="1" indent="-284480" eaLnBrk="1" hangingPunct="1">
              <a:lnSpc>
                <a:spcPct val="90000"/>
              </a:lnSpc>
              <a:spcBef>
                <a:spcPts val="8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en-US" sz="3200">
                <a:solidFill>
                  <a:schemeClr val="tx1"/>
                </a:solidFill>
                <a:latin typeface="Calibri" panose="020F0502020204030204" pitchFamily="34" charset="0"/>
              </a:rPr>
              <a:t>6 </a:t>
            </a:r>
            <a:r>
              <a:rPr lang="de-CH" sz="3200">
                <a:solidFill>
                  <a:schemeClr val="tx1"/>
                </a:solidFill>
                <a:latin typeface="Calibri" panose="020F0502020204030204" pitchFamily="34" charset="0"/>
              </a:rPr>
              <a:t>characters</a:t>
            </a:r>
            <a:r>
              <a:rPr lang="en-US" sz="3200">
                <a:solidFill>
                  <a:schemeClr val="tx1"/>
                </a:solidFill>
                <a:latin typeface="Calibri" panose="020F0502020204030204" pitchFamily="34" charset="0"/>
              </a:rPr>
              <a:t>:                133,076 PW /sec</a:t>
            </a:r>
            <a:endParaRPr lang="en-US" sz="3200">
              <a:solidFill>
                <a:schemeClr val="tx1"/>
              </a:solidFill>
              <a:latin typeface="Calibri" panose="020F0502020204030204" pitchFamily="34" charset="0"/>
            </a:endParaRPr>
          </a:p>
          <a:p>
            <a:pPr marL="765175" lvl="1" indent="-284480" eaLnBrk="1" hangingPunct="1">
              <a:lnSpc>
                <a:spcPct val="90000"/>
              </a:lnSpc>
              <a:spcBef>
                <a:spcPts val="8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en-US" sz="3200">
                <a:solidFill>
                  <a:schemeClr val="tx1"/>
                </a:solidFill>
                <a:latin typeface="Calibri" panose="020F0502020204030204" pitchFamily="34" charset="0"/>
              </a:rPr>
              <a:t>7 </a:t>
            </a:r>
            <a:r>
              <a:rPr lang="de-CH" sz="3200">
                <a:solidFill>
                  <a:schemeClr val="tx1"/>
                </a:solidFill>
                <a:latin typeface="Calibri" panose="020F0502020204030204" pitchFamily="34" charset="0"/>
              </a:rPr>
              <a:t>characters</a:t>
            </a:r>
            <a:r>
              <a:rPr lang="en-US" sz="3200">
                <a:solidFill>
                  <a:schemeClr val="tx1"/>
                </a:solidFill>
                <a:latin typeface="Calibri" panose="020F0502020204030204" pitchFamily="34" charset="0"/>
              </a:rPr>
              <a:t>:           12,509,214 PW /sec</a:t>
            </a:r>
            <a:endParaRPr lang="en-US" sz="3200">
              <a:solidFill>
                <a:schemeClr val="tx1"/>
              </a:solidFill>
              <a:latin typeface="Calibri" panose="020F0502020204030204" pitchFamily="34" charset="0"/>
            </a:endParaRPr>
          </a:p>
          <a:p>
            <a:pPr marL="765175" lvl="1" indent="-284480" eaLnBrk="1" hangingPunct="1">
              <a:lnSpc>
                <a:spcPct val="90000"/>
              </a:lnSpc>
              <a:spcBef>
                <a:spcPts val="8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en-US" sz="3200">
                <a:solidFill>
                  <a:schemeClr val="tx1"/>
                </a:solidFill>
                <a:latin typeface="Calibri" panose="020F0502020204030204" pitchFamily="34" charset="0"/>
              </a:rPr>
              <a:t>8 </a:t>
            </a:r>
            <a:r>
              <a:rPr lang="de-CH" sz="3200">
                <a:solidFill>
                  <a:schemeClr val="tx1"/>
                </a:solidFill>
                <a:latin typeface="Calibri" panose="020F0502020204030204" pitchFamily="34" charset="0"/>
              </a:rPr>
              <a:t>characters</a:t>
            </a:r>
            <a:r>
              <a:rPr lang="en-US" sz="3200">
                <a:solidFill>
                  <a:schemeClr val="tx1"/>
                </a:solidFill>
                <a:latin typeface="Calibri" panose="020F0502020204030204" pitchFamily="34" charset="0"/>
              </a:rPr>
              <a:t>:      1,175,866,008 PW /sec</a:t>
            </a:r>
            <a:endParaRPr lang="en-US" sz="3200">
              <a:solidFill>
                <a:schemeClr val="tx1"/>
              </a:solidFill>
              <a:latin typeface="Calibri" panose="020F0502020204030204" pitchFamily="34" charset="0"/>
            </a:endParaRPr>
          </a:p>
          <a:p>
            <a:pPr marL="765175" lvl="1" indent="-284480" eaLnBrk="1" hangingPunct="1">
              <a:lnSpc>
                <a:spcPct val="90000"/>
              </a:lnSpc>
              <a:spcBef>
                <a:spcPts val="800"/>
              </a:spcBef>
              <a:buClr>
                <a:srgbClr val="FFFFFF"/>
              </a:buClr>
              <a:buFont typeface="Arial" panose="020B0604020202020204" pitchFamily="34" charset="0"/>
              <a:buChar char="–"/>
              <a:tabLst>
                <a:tab pos="858520" algn="l"/>
                <a:tab pos="1772920" algn="l"/>
                <a:tab pos="2687320" algn="l"/>
                <a:tab pos="3601720" algn="l"/>
                <a:tab pos="4516120" algn="l"/>
                <a:tab pos="5430520" algn="l"/>
                <a:tab pos="6344920" algn="l"/>
                <a:tab pos="7259320" algn="l"/>
                <a:tab pos="8173720" algn="l"/>
                <a:tab pos="9088120" algn="l"/>
                <a:tab pos="10002520" algn="l"/>
              </a:tabLst>
            </a:pPr>
            <a:r>
              <a:rPr lang="en-US" sz="3200">
                <a:solidFill>
                  <a:schemeClr val="tx1"/>
                </a:solidFill>
                <a:latin typeface="Calibri" panose="020F0502020204030204" pitchFamily="34" charset="0"/>
              </a:rPr>
              <a:t>9 </a:t>
            </a:r>
            <a:r>
              <a:rPr lang="de-CH" sz="3200">
                <a:solidFill>
                  <a:schemeClr val="tx1"/>
                </a:solidFill>
                <a:latin typeface="Calibri" panose="020F0502020204030204" pitchFamily="34" charset="0"/>
              </a:rPr>
              <a:t>characters</a:t>
            </a:r>
            <a:r>
              <a:rPr lang="en-US" sz="3200">
                <a:solidFill>
                  <a:schemeClr val="tx1"/>
                </a:solidFill>
                <a:latin typeface="Calibri" panose="020F0502020204030204" pitchFamily="34" charset="0"/>
              </a:rPr>
              <a:t>:  110,531,404,750 PW /sec</a:t>
            </a:r>
            <a:endParaRPr lang="en-US" sz="3200">
              <a:solidFill>
                <a:schemeClr val="tx1"/>
              </a:solidFill>
              <a:latin typeface="Calibri" panose="020F0502020204030204" pitchFamily="34" charset="0"/>
            </a:endParaRPr>
          </a:p>
          <a:p>
            <a:pPr marL="288925" indent="-288925" eaLnBrk="1" hangingPunct="1">
              <a:lnSpc>
                <a:spcPct val="90000"/>
              </a:lnSpc>
              <a:spcBef>
                <a:spcPts val="800"/>
              </a:spcBef>
              <a:buClrTx/>
              <a:buSzTx/>
              <a:buFontTx/>
              <a:buNone/>
              <a:tabLst>
                <a:tab pos="858520" algn="l"/>
                <a:tab pos="1772920" algn="l"/>
                <a:tab pos="2687320" algn="l"/>
                <a:tab pos="3601720" algn="l"/>
                <a:tab pos="4516120" algn="l"/>
                <a:tab pos="5430520" algn="l"/>
                <a:tab pos="6344920" algn="l"/>
                <a:tab pos="7259320" algn="l"/>
                <a:tab pos="8173720" algn="l"/>
                <a:tab pos="9088120" algn="l"/>
                <a:tab pos="10002520" algn="l"/>
              </a:tabLst>
            </a:pPr>
            <a:endParaRPr lang="en-US" sz="3200">
              <a:solidFill>
                <a:schemeClr val="tx1"/>
              </a:solidFill>
              <a:latin typeface="Calibri" panose="020F0502020204030204" pitchFamily="34" charset="0"/>
            </a:endParaRP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zh-CN" smtClean="0">
                <a:ea typeface="宋体" panose="02010600030101010101" pitchFamily="2" charset="-122"/>
              </a:rPr>
              <a:t>Brute Force Search</a:t>
            </a:r>
            <a:endParaRPr lang="en-AU" altLang="zh-CN" smtClean="0">
              <a:ea typeface="宋体" panose="02010600030101010101" pitchFamily="2" charset="-122"/>
            </a:endParaRPr>
          </a:p>
        </p:txBody>
      </p:sp>
      <p:sp>
        <p:nvSpPr>
          <p:cNvPr id="69635" name="Rectangle 3"/>
          <p:cNvSpPr>
            <a:spLocks noGrp="1" noChangeArrowheads="1"/>
          </p:cNvSpPr>
          <p:nvPr>
            <p:ph type="body" idx="1"/>
          </p:nvPr>
        </p:nvSpPr>
        <p:spPr>
          <a:xfrm>
            <a:off x="457200" y="1214438"/>
            <a:ext cx="8229600" cy="1571625"/>
          </a:xfrm>
        </p:spPr>
        <p:txBody>
          <a:bodyPr/>
          <a:lstStyle/>
          <a:p>
            <a:pPr>
              <a:lnSpc>
                <a:spcPct val="90000"/>
              </a:lnSpc>
            </a:pPr>
            <a:r>
              <a:rPr lang="en-AU" altLang="zh-CN" sz="2800" smtClean="0">
                <a:ea typeface="宋体" panose="02010600030101010101" pitchFamily="2" charset="-122"/>
              </a:rPr>
              <a:t>always possible to simply try every key </a:t>
            </a:r>
            <a:endParaRPr lang="en-AU" altLang="zh-CN" sz="2800" smtClean="0">
              <a:ea typeface="宋体" panose="02010600030101010101" pitchFamily="2" charset="-122"/>
            </a:endParaRPr>
          </a:p>
          <a:p>
            <a:pPr>
              <a:lnSpc>
                <a:spcPct val="90000"/>
              </a:lnSpc>
            </a:pPr>
            <a:r>
              <a:rPr lang="en-AU" altLang="zh-CN" sz="2800" smtClean="0">
                <a:ea typeface="宋体" panose="02010600030101010101" pitchFamily="2" charset="-122"/>
              </a:rPr>
              <a:t>most basic attack, proportional to key size </a:t>
            </a:r>
            <a:endParaRPr lang="en-AU" altLang="zh-CN" sz="2800" smtClean="0">
              <a:ea typeface="宋体" panose="02010600030101010101" pitchFamily="2" charset="-122"/>
            </a:endParaRPr>
          </a:p>
          <a:p>
            <a:pPr>
              <a:lnSpc>
                <a:spcPct val="90000"/>
              </a:lnSpc>
            </a:pPr>
            <a:r>
              <a:rPr lang="en-AU" altLang="zh-CN" sz="2800" smtClean="0">
                <a:ea typeface="宋体" panose="02010600030101010101" pitchFamily="2" charset="-122"/>
              </a:rPr>
              <a:t>assume either know / recognise plaintext</a:t>
            </a:r>
            <a:endParaRPr lang="en-AU" altLang="zh-CN" sz="2800" smtClean="0">
              <a:ea typeface="宋体" panose="02010600030101010101" pitchFamily="2" charset="-122"/>
            </a:endParaRPr>
          </a:p>
          <a:p>
            <a:pPr algn="ctr">
              <a:lnSpc>
                <a:spcPct val="90000"/>
              </a:lnSpc>
            </a:pPr>
            <a:endParaRPr lang="en-US" altLang="zh-CN" sz="2800" b="1" smtClean="0">
              <a:latin typeface="Times"/>
              <a:ea typeface="宋体" panose="02010600030101010101" pitchFamily="2" charset="-122"/>
            </a:endParaRPr>
          </a:p>
          <a:p>
            <a:pPr>
              <a:lnSpc>
                <a:spcPct val="90000"/>
              </a:lnSpc>
            </a:pPr>
            <a:endParaRPr lang="en-US" altLang="zh-CN" sz="2800" smtClean="0">
              <a:latin typeface="Times"/>
              <a:ea typeface="宋体" panose="02010600030101010101" pitchFamily="2" charset="-122"/>
            </a:endParaRPr>
          </a:p>
          <a:p>
            <a:pPr>
              <a:lnSpc>
                <a:spcPct val="90000"/>
              </a:lnSpc>
            </a:pPr>
            <a:endParaRPr lang="en-AU" altLang="zh-CN" sz="2800" smtClean="0">
              <a:ea typeface="宋体" panose="02010600030101010101" pitchFamily="2" charset="-122"/>
            </a:endParaRPr>
          </a:p>
          <a:p>
            <a:pPr>
              <a:lnSpc>
                <a:spcPct val="90000"/>
              </a:lnSpc>
              <a:buFont typeface="Wingdings" panose="05000000000000000000" pitchFamily="2" charset="2"/>
              <a:buNone/>
            </a:pPr>
            <a:endParaRPr lang="en-AU" altLang="zh-CN" sz="2800" smtClean="0">
              <a:ea typeface="宋体" panose="02010600030101010101" pitchFamily="2" charset="-122"/>
            </a:endParaRPr>
          </a:p>
          <a:p>
            <a:pPr>
              <a:lnSpc>
                <a:spcPct val="90000"/>
              </a:lnSpc>
            </a:pPr>
            <a:endParaRPr lang="en-AU" altLang="zh-CN" sz="2800" smtClean="0">
              <a:ea typeface="宋体" panose="02010600030101010101" pitchFamily="2" charset="-122"/>
            </a:endParaRPr>
          </a:p>
          <a:p>
            <a:pPr>
              <a:lnSpc>
                <a:spcPct val="90000"/>
              </a:lnSpc>
            </a:pPr>
            <a:endParaRPr lang="en-AU" altLang="zh-CN" sz="2800" smtClean="0">
              <a:ea typeface="宋体" panose="02010600030101010101" pitchFamily="2" charset="-122"/>
            </a:endParaRPr>
          </a:p>
        </p:txBody>
      </p:sp>
      <p:graphicFrame>
        <p:nvGraphicFramePr>
          <p:cNvPr id="58505" name="Group 137"/>
          <p:cNvGraphicFramePr>
            <a:graphicFrameLocks noGrp="1"/>
          </p:cNvGraphicFramePr>
          <p:nvPr/>
        </p:nvGraphicFramePr>
        <p:xfrm>
          <a:off x="533400" y="3071813"/>
          <a:ext cx="8077200" cy="2786700"/>
        </p:xfrm>
        <a:graphic>
          <a:graphicData uri="http://schemas.openxmlformats.org/drawingml/2006/table">
            <a:tbl>
              <a:tblPr/>
              <a:tblGrid>
                <a:gridCol w="1504950"/>
                <a:gridCol w="1936750"/>
                <a:gridCol w="2419350"/>
                <a:gridCol w="2216150"/>
              </a:tblGrid>
              <a:tr h="231775">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imes" charset="0"/>
                          <a:ea typeface="宋体" panose="02010600030101010101" pitchFamily="2" charset="-122"/>
                        </a:rPr>
                        <a:t>Key Size (bits)</a:t>
                      </a:r>
                      <a:endParaRPr kumimoji="0" lang="en-US" altLang="zh-CN" sz="1400" b="0"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imes" charset="0"/>
                          <a:ea typeface="宋体" panose="02010600030101010101" pitchFamily="2" charset="-122"/>
                        </a:rPr>
                        <a:t>Number of Alternative Keys</a:t>
                      </a:r>
                      <a:endParaRPr kumimoji="0" lang="en-US" altLang="zh-CN" sz="1400" b="0"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imes" charset="0"/>
                          <a:ea typeface="宋体" panose="02010600030101010101" pitchFamily="2" charset="-122"/>
                        </a:rPr>
                        <a:t>Time required at 1 decryption/µs</a:t>
                      </a:r>
                      <a:endParaRPr kumimoji="0" lang="en-US" altLang="zh-CN" sz="1400" b="0"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pPr>
                      <a:r>
                        <a:rPr kumimoji="0" lang="en-US" altLang="zh-CN" sz="1400" b="1" i="0" u="none" strike="noStrike" cap="none" normalizeH="0" baseline="0" smtClean="0">
                          <a:ln>
                            <a:noFill/>
                          </a:ln>
                          <a:solidFill>
                            <a:schemeClr val="tx1"/>
                          </a:solidFill>
                          <a:effectLst/>
                          <a:latin typeface="Times" charset="0"/>
                          <a:ea typeface="宋体" panose="02010600030101010101" pitchFamily="2" charset="-122"/>
                        </a:rPr>
                        <a:t>Time required at 10</a:t>
                      </a:r>
                      <a:r>
                        <a:rPr kumimoji="0" lang="en-US" altLang="zh-CN" sz="1400" b="0" i="0" u="none" strike="noStrike" cap="none" normalizeH="0" baseline="30000" smtClean="0">
                          <a:ln>
                            <a:noFill/>
                          </a:ln>
                          <a:solidFill>
                            <a:schemeClr val="tx1"/>
                          </a:solidFill>
                          <a:effectLst/>
                          <a:latin typeface="Times" charset="0"/>
                          <a:ea typeface="宋体" panose="02010600030101010101" pitchFamily="2" charset="-122"/>
                        </a:rPr>
                        <a:t>6</a:t>
                      </a:r>
                      <a:r>
                        <a:rPr kumimoji="0" lang="en-US" altLang="zh-CN" sz="1400" b="1" i="0" u="none" strike="noStrike" cap="none" normalizeH="0" baseline="0" smtClean="0">
                          <a:ln>
                            <a:noFill/>
                          </a:ln>
                          <a:solidFill>
                            <a:schemeClr val="tx1"/>
                          </a:solidFill>
                          <a:effectLst/>
                          <a:latin typeface="Times" charset="0"/>
                          <a:ea typeface="宋体" panose="02010600030101010101" pitchFamily="2" charset="-122"/>
                        </a:rPr>
                        <a:t> decryptions/µs</a:t>
                      </a:r>
                      <a:endParaRPr kumimoji="0" lang="en-US" altLang="zh-CN" sz="1400" b="0"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313">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32</a:t>
                      </a:r>
                      <a:endParaRPr kumimoji="0" lang="en-US" altLang="zh-CN" sz="1400" b="0"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2</a:t>
                      </a:r>
                      <a:r>
                        <a:rPr kumimoji="0" lang="en-US" altLang="zh-CN" sz="1400" b="0" i="0" u="none" strike="noStrike" cap="none" normalizeH="0" baseline="30000" smtClean="0">
                          <a:ln>
                            <a:noFill/>
                          </a:ln>
                          <a:solidFill>
                            <a:schemeClr val="tx1"/>
                          </a:solidFill>
                          <a:effectLst/>
                          <a:latin typeface="Times" charset="0"/>
                          <a:ea typeface="宋体" panose="02010600030101010101" pitchFamily="2" charset="-122"/>
                        </a:rPr>
                        <a:t>32</a:t>
                      </a: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  = 4.3 </a:t>
                      </a:r>
                      <a:r>
                        <a:rPr kumimoji="0" lang="en-US" altLang="zh-CN" sz="1400" b="0" i="0" u="none" strike="noStrike" cap="none" normalizeH="0" baseline="0" smtClean="0">
                          <a:ln>
                            <a:noFill/>
                          </a:ln>
                          <a:solidFill>
                            <a:schemeClr val="tx1"/>
                          </a:solidFill>
                          <a:effectLst/>
                          <a:latin typeface="Symbol" panose="05050102010706020507" pitchFamily="18" charset="2"/>
                          <a:ea typeface="宋体" panose="02010600030101010101" pitchFamily="2" charset="-122"/>
                          <a:sym typeface="Symbol" panose="05050102010706020507" pitchFamily="18" charset="2"/>
                        </a:rPr>
                        <a:t></a:t>
                      </a: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 10</a:t>
                      </a:r>
                      <a:r>
                        <a:rPr kumimoji="0" lang="en-US" altLang="zh-CN" sz="1400" b="0" i="0" u="none" strike="noStrike" cap="none" normalizeH="0" baseline="30000" smtClean="0">
                          <a:ln>
                            <a:noFill/>
                          </a:ln>
                          <a:solidFill>
                            <a:schemeClr val="tx1"/>
                          </a:solidFill>
                          <a:effectLst/>
                          <a:latin typeface="Times" charset="0"/>
                          <a:ea typeface="宋体" panose="02010600030101010101" pitchFamily="2" charset="-122"/>
                        </a:rPr>
                        <a:t>9</a:t>
                      </a:r>
                      <a:endParaRPr kumimoji="0" lang="en-US" altLang="zh-CN" sz="1400" b="0"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2</a:t>
                      </a:r>
                      <a:r>
                        <a:rPr kumimoji="0" lang="en-US" altLang="zh-CN" sz="1400" b="0" i="0" u="none" strike="noStrike" cap="none" normalizeH="0" baseline="30000" smtClean="0">
                          <a:ln>
                            <a:noFill/>
                          </a:ln>
                          <a:solidFill>
                            <a:schemeClr val="tx1"/>
                          </a:solidFill>
                          <a:effectLst/>
                          <a:latin typeface="Times" charset="0"/>
                          <a:ea typeface="宋体" panose="02010600030101010101" pitchFamily="2" charset="-122"/>
                        </a:rPr>
                        <a:t>31</a:t>
                      </a: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 µs	= 35.8 minutes</a:t>
                      </a:r>
                      <a:endParaRPr kumimoji="0" lang="en-US" altLang="zh-CN" sz="1400" b="0"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2.15 milliseconds</a:t>
                      </a:r>
                      <a:endParaRPr kumimoji="0" lang="en-US" altLang="zh-CN" sz="1400" b="0"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313">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56</a:t>
                      </a:r>
                      <a:endParaRPr kumimoji="0" lang="en-US" altLang="zh-CN" sz="1400" b="0"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2</a:t>
                      </a:r>
                      <a:r>
                        <a:rPr kumimoji="0" lang="en-US" altLang="zh-CN" sz="1400" b="0" i="0" u="none" strike="noStrike" cap="none" normalizeH="0" baseline="30000" smtClean="0">
                          <a:ln>
                            <a:noFill/>
                          </a:ln>
                          <a:solidFill>
                            <a:schemeClr val="tx1"/>
                          </a:solidFill>
                          <a:effectLst/>
                          <a:latin typeface="Times" charset="0"/>
                          <a:ea typeface="宋体" panose="02010600030101010101" pitchFamily="2" charset="-122"/>
                        </a:rPr>
                        <a:t>56</a:t>
                      </a: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  = 7.2 </a:t>
                      </a:r>
                      <a:r>
                        <a:rPr kumimoji="0" lang="en-US" altLang="zh-CN" sz="1400" b="0" i="0" u="none" strike="noStrike" cap="none" normalizeH="0" baseline="0" smtClean="0">
                          <a:ln>
                            <a:noFill/>
                          </a:ln>
                          <a:solidFill>
                            <a:schemeClr val="tx1"/>
                          </a:solidFill>
                          <a:effectLst/>
                          <a:latin typeface="Symbol" panose="05050102010706020507" pitchFamily="18" charset="2"/>
                          <a:ea typeface="宋体" panose="02010600030101010101" pitchFamily="2" charset="-122"/>
                          <a:sym typeface="Symbol" panose="05050102010706020507" pitchFamily="18" charset="2"/>
                        </a:rPr>
                        <a:t></a:t>
                      </a: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 10</a:t>
                      </a:r>
                      <a:r>
                        <a:rPr kumimoji="0" lang="en-US" altLang="zh-CN" sz="1400" b="0" i="0" u="none" strike="noStrike" cap="none" normalizeH="0" baseline="30000" smtClean="0">
                          <a:ln>
                            <a:noFill/>
                          </a:ln>
                          <a:solidFill>
                            <a:schemeClr val="tx1"/>
                          </a:solidFill>
                          <a:effectLst/>
                          <a:latin typeface="Times" charset="0"/>
                          <a:ea typeface="宋体" panose="02010600030101010101" pitchFamily="2" charset="-122"/>
                        </a:rPr>
                        <a:t>16</a:t>
                      </a:r>
                      <a:endParaRPr kumimoji="0" lang="en-US" altLang="zh-CN" sz="1400" b="0"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2</a:t>
                      </a:r>
                      <a:r>
                        <a:rPr kumimoji="0" lang="en-US" altLang="zh-CN" sz="1400" b="0" i="0" u="none" strike="noStrike" cap="none" normalizeH="0" baseline="30000" smtClean="0">
                          <a:ln>
                            <a:noFill/>
                          </a:ln>
                          <a:solidFill>
                            <a:schemeClr val="tx1"/>
                          </a:solidFill>
                          <a:effectLst/>
                          <a:latin typeface="Times" charset="0"/>
                          <a:ea typeface="宋体" panose="02010600030101010101" pitchFamily="2" charset="-122"/>
                        </a:rPr>
                        <a:t>55</a:t>
                      </a: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 µs	= 1142 years</a:t>
                      </a:r>
                      <a:endParaRPr kumimoji="0" lang="en-US" altLang="zh-CN" sz="1400" b="0"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10.01 hours</a:t>
                      </a:r>
                      <a:endParaRPr kumimoji="0" lang="en-US" altLang="zh-CN" sz="1400" b="0"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5938">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128</a:t>
                      </a:r>
                      <a:endParaRPr kumimoji="0" lang="en-US" altLang="zh-CN" sz="1400" b="0"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2</a:t>
                      </a:r>
                      <a:r>
                        <a:rPr kumimoji="0" lang="en-US" altLang="zh-CN" sz="1400" b="0" i="0" u="none" strike="noStrike" cap="none" normalizeH="0" baseline="30000" smtClean="0">
                          <a:ln>
                            <a:noFill/>
                          </a:ln>
                          <a:solidFill>
                            <a:schemeClr val="tx1"/>
                          </a:solidFill>
                          <a:effectLst/>
                          <a:latin typeface="Times" charset="0"/>
                          <a:ea typeface="宋体" panose="02010600030101010101" pitchFamily="2" charset="-122"/>
                        </a:rPr>
                        <a:t>128</a:t>
                      </a: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  = 3.4 </a:t>
                      </a:r>
                      <a:r>
                        <a:rPr kumimoji="0" lang="en-US" altLang="zh-CN" sz="1400" b="0" i="0" u="none" strike="noStrike" cap="none" normalizeH="0" baseline="0" smtClean="0">
                          <a:ln>
                            <a:noFill/>
                          </a:ln>
                          <a:solidFill>
                            <a:schemeClr val="tx1"/>
                          </a:solidFill>
                          <a:effectLst/>
                          <a:latin typeface="Symbol" panose="05050102010706020507" pitchFamily="18" charset="2"/>
                          <a:ea typeface="宋体" panose="02010600030101010101" pitchFamily="2" charset="-122"/>
                          <a:sym typeface="Symbol" panose="05050102010706020507" pitchFamily="18" charset="2"/>
                        </a:rPr>
                        <a:t></a:t>
                      </a: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 10</a:t>
                      </a:r>
                      <a:r>
                        <a:rPr kumimoji="0" lang="en-US" altLang="zh-CN" sz="1400" b="0" i="0" u="none" strike="noStrike" cap="none" normalizeH="0" baseline="30000" smtClean="0">
                          <a:ln>
                            <a:noFill/>
                          </a:ln>
                          <a:solidFill>
                            <a:schemeClr val="tx1"/>
                          </a:solidFill>
                          <a:effectLst/>
                          <a:latin typeface="Times" charset="0"/>
                          <a:ea typeface="宋体" panose="02010600030101010101" pitchFamily="2" charset="-122"/>
                        </a:rPr>
                        <a:t>38</a:t>
                      </a:r>
                      <a:endParaRPr kumimoji="0" lang="en-US" altLang="zh-CN" sz="1400" b="0"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2</a:t>
                      </a:r>
                      <a:r>
                        <a:rPr kumimoji="0" lang="en-US" altLang="zh-CN" sz="1400" b="0" i="0" u="none" strike="noStrike" cap="none" normalizeH="0" baseline="30000" smtClean="0">
                          <a:ln>
                            <a:noFill/>
                          </a:ln>
                          <a:solidFill>
                            <a:schemeClr val="tx1"/>
                          </a:solidFill>
                          <a:effectLst/>
                          <a:latin typeface="Times" charset="0"/>
                          <a:ea typeface="宋体" panose="02010600030101010101" pitchFamily="2" charset="-122"/>
                        </a:rPr>
                        <a:t>127</a:t>
                      </a: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 µs	= 5.4 </a:t>
                      </a:r>
                      <a:r>
                        <a:rPr kumimoji="0" lang="en-US" altLang="zh-CN" sz="1400" b="0" i="0" u="none" strike="noStrike" cap="none" normalizeH="0" baseline="0" smtClean="0">
                          <a:ln>
                            <a:noFill/>
                          </a:ln>
                          <a:solidFill>
                            <a:schemeClr val="tx1"/>
                          </a:solidFill>
                          <a:effectLst/>
                          <a:latin typeface="Symbol" panose="05050102010706020507" pitchFamily="18" charset="2"/>
                          <a:ea typeface="宋体" panose="02010600030101010101" pitchFamily="2" charset="-122"/>
                          <a:sym typeface="Symbol" panose="05050102010706020507" pitchFamily="18" charset="2"/>
                        </a:rPr>
                        <a:t></a:t>
                      </a: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 10</a:t>
                      </a:r>
                      <a:r>
                        <a:rPr kumimoji="0" lang="en-US" altLang="zh-CN" sz="1400" b="0" i="0" u="none" strike="noStrike" cap="none" normalizeH="0" baseline="30000" smtClean="0">
                          <a:ln>
                            <a:noFill/>
                          </a:ln>
                          <a:solidFill>
                            <a:schemeClr val="tx1"/>
                          </a:solidFill>
                          <a:effectLst/>
                          <a:latin typeface="Times" charset="0"/>
                          <a:ea typeface="宋体" panose="02010600030101010101" pitchFamily="2" charset="-122"/>
                        </a:rPr>
                        <a:t>24</a:t>
                      </a: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 years</a:t>
                      </a:r>
                      <a:endParaRPr kumimoji="0" lang="en-US" altLang="zh-CN" sz="1400" b="0"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5.4 </a:t>
                      </a:r>
                      <a:r>
                        <a:rPr kumimoji="0" lang="en-US" altLang="zh-CN" sz="1400" b="0" i="0" u="none" strike="noStrike" cap="none" normalizeH="0" baseline="0" smtClean="0">
                          <a:ln>
                            <a:noFill/>
                          </a:ln>
                          <a:solidFill>
                            <a:schemeClr val="tx1"/>
                          </a:solidFill>
                          <a:effectLst/>
                          <a:latin typeface="Symbol" panose="05050102010706020507" pitchFamily="18" charset="2"/>
                          <a:ea typeface="宋体" panose="02010600030101010101" pitchFamily="2" charset="-122"/>
                          <a:sym typeface="Symbol" panose="05050102010706020507" pitchFamily="18" charset="2"/>
                        </a:rPr>
                        <a:t></a:t>
                      </a: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 10</a:t>
                      </a:r>
                      <a:r>
                        <a:rPr kumimoji="0" lang="en-US" altLang="zh-CN" sz="1400" b="0" i="0" u="none" strike="noStrike" cap="none" normalizeH="0" baseline="30000" smtClean="0">
                          <a:ln>
                            <a:noFill/>
                          </a:ln>
                          <a:solidFill>
                            <a:schemeClr val="tx1"/>
                          </a:solidFill>
                          <a:effectLst/>
                          <a:latin typeface="Times" charset="0"/>
                          <a:ea typeface="宋体" panose="02010600030101010101" pitchFamily="2" charset="-122"/>
                        </a:rPr>
                        <a:t>18</a:t>
                      </a: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 years</a:t>
                      </a:r>
                      <a:endParaRPr kumimoji="0" lang="en-US" altLang="zh-CN" sz="1400" b="0"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5938">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168</a:t>
                      </a:r>
                      <a:endParaRPr kumimoji="0" lang="en-US" altLang="zh-CN" sz="1400" b="0"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2</a:t>
                      </a:r>
                      <a:r>
                        <a:rPr kumimoji="0" lang="en-US" altLang="zh-CN" sz="1400" b="0" i="0" u="none" strike="noStrike" cap="none" normalizeH="0" baseline="30000" smtClean="0">
                          <a:ln>
                            <a:noFill/>
                          </a:ln>
                          <a:solidFill>
                            <a:schemeClr val="tx1"/>
                          </a:solidFill>
                          <a:effectLst/>
                          <a:latin typeface="Times" charset="0"/>
                          <a:ea typeface="宋体" panose="02010600030101010101" pitchFamily="2" charset="-122"/>
                        </a:rPr>
                        <a:t>168</a:t>
                      </a: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  = 3.7 </a:t>
                      </a:r>
                      <a:r>
                        <a:rPr kumimoji="0" lang="en-US" altLang="zh-CN" sz="1400" b="0" i="0" u="none" strike="noStrike" cap="none" normalizeH="0" baseline="0" smtClean="0">
                          <a:ln>
                            <a:noFill/>
                          </a:ln>
                          <a:solidFill>
                            <a:schemeClr val="tx1"/>
                          </a:solidFill>
                          <a:effectLst/>
                          <a:latin typeface="Symbol" panose="05050102010706020507" pitchFamily="18" charset="2"/>
                          <a:ea typeface="宋体" panose="02010600030101010101" pitchFamily="2" charset="-122"/>
                          <a:sym typeface="Symbol" panose="05050102010706020507" pitchFamily="18" charset="2"/>
                        </a:rPr>
                        <a:t></a:t>
                      </a: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 10</a:t>
                      </a:r>
                      <a:r>
                        <a:rPr kumimoji="0" lang="en-US" altLang="zh-CN" sz="1400" b="0" i="0" u="none" strike="noStrike" cap="none" normalizeH="0" baseline="30000" smtClean="0">
                          <a:ln>
                            <a:noFill/>
                          </a:ln>
                          <a:solidFill>
                            <a:schemeClr val="tx1"/>
                          </a:solidFill>
                          <a:effectLst/>
                          <a:latin typeface="Times" charset="0"/>
                          <a:ea typeface="宋体" panose="02010600030101010101" pitchFamily="2" charset="-122"/>
                        </a:rPr>
                        <a:t>50</a:t>
                      </a:r>
                      <a:endParaRPr kumimoji="0" lang="en-US" altLang="zh-CN" sz="1400" b="0"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2</a:t>
                      </a:r>
                      <a:r>
                        <a:rPr kumimoji="0" lang="en-US" altLang="zh-CN" sz="1400" b="0" i="0" u="none" strike="noStrike" cap="none" normalizeH="0" baseline="30000" smtClean="0">
                          <a:ln>
                            <a:noFill/>
                          </a:ln>
                          <a:solidFill>
                            <a:schemeClr val="tx1"/>
                          </a:solidFill>
                          <a:effectLst/>
                          <a:latin typeface="Times" charset="0"/>
                          <a:ea typeface="宋体" panose="02010600030101010101" pitchFamily="2" charset="-122"/>
                        </a:rPr>
                        <a:t>167</a:t>
                      </a: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 µs	= 5.9 </a:t>
                      </a:r>
                      <a:r>
                        <a:rPr kumimoji="0" lang="en-US" altLang="zh-CN" sz="1400" b="0" i="0" u="none" strike="noStrike" cap="none" normalizeH="0" baseline="0" smtClean="0">
                          <a:ln>
                            <a:noFill/>
                          </a:ln>
                          <a:solidFill>
                            <a:schemeClr val="tx1"/>
                          </a:solidFill>
                          <a:effectLst/>
                          <a:latin typeface="Symbol" panose="05050102010706020507" pitchFamily="18" charset="2"/>
                          <a:ea typeface="宋体" panose="02010600030101010101" pitchFamily="2" charset="-122"/>
                          <a:sym typeface="Symbol" panose="05050102010706020507" pitchFamily="18" charset="2"/>
                        </a:rPr>
                        <a:t></a:t>
                      </a: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 10</a:t>
                      </a:r>
                      <a:r>
                        <a:rPr kumimoji="0" lang="en-US" altLang="zh-CN" sz="1400" b="0" i="0" u="none" strike="noStrike" cap="none" normalizeH="0" baseline="30000" smtClean="0">
                          <a:ln>
                            <a:noFill/>
                          </a:ln>
                          <a:solidFill>
                            <a:schemeClr val="tx1"/>
                          </a:solidFill>
                          <a:effectLst/>
                          <a:latin typeface="Times" charset="0"/>
                          <a:ea typeface="宋体" panose="02010600030101010101" pitchFamily="2" charset="-122"/>
                        </a:rPr>
                        <a:t>36</a:t>
                      </a: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 years</a:t>
                      </a:r>
                      <a:endParaRPr kumimoji="0" lang="en-US" altLang="zh-CN" sz="1400" b="0"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5.9 </a:t>
                      </a:r>
                      <a:r>
                        <a:rPr kumimoji="0" lang="en-US" altLang="zh-CN" sz="1400" b="0" i="0" u="none" strike="noStrike" cap="none" normalizeH="0" baseline="0" smtClean="0">
                          <a:ln>
                            <a:noFill/>
                          </a:ln>
                          <a:solidFill>
                            <a:schemeClr val="tx1"/>
                          </a:solidFill>
                          <a:effectLst/>
                          <a:latin typeface="Symbol" panose="05050102010706020507" pitchFamily="18" charset="2"/>
                          <a:ea typeface="宋体" panose="02010600030101010101" pitchFamily="2" charset="-122"/>
                          <a:sym typeface="Symbol" panose="05050102010706020507" pitchFamily="18" charset="2"/>
                        </a:rPr>
                        <a:t></a:t>
                      </a: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 10</a:t>
                      </a:r>
                      <a:r>
                        <a:rPr kumimoji="0" lang="en-US" altLang="zh-CN" sz="1400" b="0" i="0" u="none" strike="noStrike" cap="none" normalizeH="0" baseline="30000" smtClean="0">
                          <a:ln>
                            <a:noFill/>
                          </a:ln>
                          <a:solidFill>
                            <a:schemeClr val="tx1"/>
                          </a:solidFill>
                          <a:effectLst/>
                          <a:latin typeface="Times" charset="0"/>
                          <a:ea typeface="宋体" panose="02010600030101010101" pitchFamily="2" charset="-122"/>
                        </a:rPr>
                        <a:t>30</a:t>
                      </a: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 years</a:t>
                      </a:r>
                      <a:endParaRPr kumimoji="0" lang="en-US" altLang="zh-CN" sz="1400" b="0"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4038">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26 characters (permutation)</a:t>
                      </a:r>
                      <a:endParaRPr kumimoji="0" lang="en-US" altLang="zh-CN" sz="1400" b="0"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26! = 4 </a:t>
                      </a:r>
                      <a:r>
                        <a:rPr kumimoji="0" lang="en-US" altLang="zh-CN" sz="1400" b="0" i="0" u="none" strike="noStrike" cap="none" normalizeH="0" baseline="0" smtClean="0">
                          <a:ln>
                            <a:noFill/>
                          </a:ln>
                          <a:solidFill>
                            <a:schemeClr val="tx1"/>
                          </a:solidFill>
                          <a:effectLst/>
                          <a:latin typeface="Symbol" panose="05050102010706020507" pitchFamily="18" charset="2"/>
                          <a:ea typeface="宋体" panose="02010600030101010101" pitchFamily="2" charset="-122"/>
                          <a:sym typeface="Symbol" panose="05050102010706020507" pitchFamily="18" charset="2"/>
                        </a:rPr>
                        <a:t></a:t>
                      </a: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 10</a:t>
                      </a:r>
                      <a:r>
                        <a:rPr kumimoji="0" lang="en-US" altLang="zh-CN" sz="1400" b="0" i="0" u="none" strike="noStrike" cap="none" normalizeH="0" baseline="30000" smtClean="0">
                          <a:ln>
                            <a:noFill/>
                          </a:ln>
                          <a:solidFill>
                            <a:schemeClr val="tx1"/>
                          </a:solidFill>
                          <a:effectLst/>
                          <a:latin typeface="Times" charset="0"/>
                          <a:ea typeface="宋体" panose="02010600030101010101" pitchFamily="2" charset="-122"/>
                        </a:rPr>
                        <a:t>26</a:t>
                      </a:r>
                      <a:endParaRPr kumimoji="0" lang="en-US" altLang="zh-CN" sz="1400" b="0"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2 </a:t>
                      </a:r>
                      <a:r>
                        <a:rPr kumimoji="0" lang="en-US" altLang="zh-CN" sz="1400" b="0" i="0" u="none" strike="noStrike" cap="none" normalizeH="0" baseline="0" smtClean="0">
                          <a:ln>
                            <a:noFill/>
                          </a:ln>
                          <a:solidFill>
                            <a:schemeClr val="tx1"/>
                          </a:solidFill>
                          <a:effectLst/>
                          <a:latin typeface="Symbol" panose="05050102010706020507" pitchFamily="18" charset="2"/>
                          <a:ea typeface="宋体" panose="02010600030101010101" pitchFamily="2" charset="-122"/>
                          <a:sym typeface="Symbol" panose="05050102010706020507" pitchFamily="18" charset="2"/>
                        </a:rPr>
                        <a:t></a:t>
                      </a: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 10</a:t>
                      </a:r>
                      <a:r>
                        <a:rPr kumimoji="0" lang="en-US" altLang="zh-CN" sz="1400" b="0" i="0" u="none" strike="noStrike" cap="none" normalizeH="0" baseline="30000" smtClean="0">
                          <a:ln>
                            <a:noFill/>
                          </a:ln>
                          <a:solidFill>
                            <a:schemeClr val="tx1"/>
                          </a:solidFill>
                          <a:effectLst/>
                          <a:latin typeface="Times" charset="0"/>
                          <a:ea typeface="宋体" panose="02010600030101010101" pitchFamily="2" charset="-122"/>
                        </a:rPr>
                        <a:t>26</a:t>
                      </a: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 µs	= 6.4 </a:t>
                      </a:r>
                      <a:r>
                        <a:rPr kumimoji="0" lang="en-US" altLang="zh-CN" sz="1400" b="0" i="0" u="none" strike="noStrike" cap="none" normalizeH="0" baseline="0" smtClean="0">
                          <a:ln>
                            <a:noFill/>
                          </a:ln>
                          <a:solidFill>
                            <a:schemeClr val="tx1"/>
                          </a:solidFill>
                          <a:effectLst/>
                          <a:latin typeface="Symbol" panose="05050102010706020507" pitchFamily="18" charset="2"/>
                          <a:ea typeface="宋体" panose="02010600030101010101" pitchFamily="2" charset="-122"/>
                          <a:sym typeface="Symbol" panose="05050102010706020507" pitchFamily="18" charset="2"/>
                        </a:rPr>
                        <a:t></a:t>
                      </a: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 10</a:t>
                      </a:r>
                      <a:r>
                        <a:rPr kumimoji="0" lang="en-US" altLang="zh-CN" sz="1400" b="0" i="0" u="none" strike="noStrike" cap="none" normalizeH="0" baseline="30000" smtClean="0">
                          <a:ln>
                            <a:noFill/>
                          </a:ln>
                          <a:solidFill>
                            <a:schemeClr val="tx1"/>
                          </a:solidFill>
                          <a:effectLst/>
                          <a:latin typeface="Times" charset="0"/>
                          <a:ea typeface="宋体" panose="02010600030101010101" pitchFamily="2" charset="-122"/>
                        </a:rPr>
                        <a:t>12</a:t>
                      </a: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 years</a:t>
                      </a:r>
                      <a:endParaRPr kumimoji="0" lang="en-US" altLang="zh-CN" sz="1400" b="0"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6.4 </a:t>
                      </a:r>
                      <a:r>
                        <a:rPr kumimoji="0" lang="en-US" altLang="zh-CN" sz="1400" b="0" i="0" u="none" strike="noStrike" cap="none" normalizeH="0" baseline="0" smtClean="0">
                          <a:ln>
                            <a:noFill/>
                          </a:ln>
                          <a:solidFill>
                            <a:schemeClr val="tx1"/>
                          </a:solidFill>
                          <a:effectLst/>
                          <a:latin typeface="Symbol" panose="05050102010706020507" pitchFamily="18" charset="2"/>
                          <a:ea typeface="宋体" panose="02010600030101010101" pitchFamily="2" charset="-122"/>
                          <a:sym typeface="Symbol" panose="05050102010706020507" pitchFamily="18" charset="2"/>
                        </a:rPr>
                        <a:t></a:t>
                      </a: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 10</a:t>
                      </a:r>
                      <a:r>
                        <a:rPr kumimoji="0" lang="en-US" altLang="zh-CN" sz="1400" b="0" i="0" u="none" strike="noStrike" cap="none" normalizeH="0" baseline="30000" smtClean="0">
                          <a:ln>
                            <a:noFill/>
                          </a:ln>
                          <a:solidFill>
                            <a:schemeClr val="tx1"/>
                          </a:solidFill>
                          <a:effectLst/>
                          <a:latin typeface="Times" charset="0"/>
                          <a:ea typeface="宋体" panose="02010600030101010101" pitchFamily="2" charset="-122"/>
                        </a:rPr>
                        <a:t>6</a:t>
                      </a:r>
                      <a:r>
                        <a:rPr kumimoji="0" lang="en-US" altLang="zh-CN" sz="1400" b="0" i="0" u="none" strike="noStrike" cap="none" normalizeH="0" baseline="0" smtClean="0">
                          <a:ln>
                            <a:noFill/>
                          </a:ln>
                          <a:solidFill>
                            <a:schemeClr val="tx1"/>
                          </a:solidFill>
                          <a:effectLst/>
                          <a:latin typeface="Times" charset="0"/>
                          <a:ea typeface="宋体" panose="02010600030101010101" pitchFamily="2" charset="-122"/>
                        </a:rPr>
                        <a:t> years</a:t>
                      </a:r>
                      <a:endParaRPr kumimoji="0" lang="en-US" altLang="zh-CN" sz="1400" b="0"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
          <p:cNvSpPr txBox="1">
            <a:spLocks noChangeArrowheads="1"/>
          </p:cNvSpPr>
          <p:nvPr/>
        </p:nvSpPr>
        <p:spPr bwMode="auto">
          <a:xfrm>
            <a:off x="457200" y="274638"/>
            <a:ext cx="8229600" cy="1143000"/>
          </a:xfrm>
          <a:prstGeom prst="rect">
            <a:avLst/>
          </a:prstGeom>
          <a:noFill/>
          <a:ln w="9525">
            <a:noFill/>
            <a:round/>
          </a:ln>
        </p:spPr>
        <p:txBody>
          <a:bodyPr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a:solidFill>
                  <a:schemeClr val="tx1"/>
                </a:solidFill>
                <a:latin typeface="Calibri" panose="020F0502020204030204" pitchFamily="34" charset="0"/>
              </a:rPr>
              <a:t>Secure Passwords</a:t>
            </a:r>
            <a:endParaRPr lang="en-US" sz="4400">
              <a:solidFill>
                <a:schemeClr val="tx1"/>
              </a:solidFill>
              <a:latin typeface="Calibri" panose="020F0502020204030204" pitchFamily="34" charset="0"/>
            </a:endParaRPr>
          </a:p>
        </p:txBody>
      </p:sp>
      <p:sp>
        <p:nvSpPr>
          <p:cNvPr id="27651" name="Text Box 2"/>
          <p:cNvSpPr txBox="1">
            <a:spLocks noChangeArrowheads="1"/>
          </p:cNvSpPr>
          <p:nvPr/>
        </p:nvSpPr>
        <p:spPr bwMode="auto">
          <a:xfrm>
            <a:off x="457200" y="1260475"/>
            <a:ext cx="8229600" cy="4530725"/>
          </a:xfrm>
          <a:prstGeom prst="rect">
            <a:avLst/>
          </a:prstGeom>
          <a:noFill/>
          <a:ln w="9525">
            <a:noFill/>
            <a:round/>
          </a:ln>
        </p:spPr>
        <p:txBody>
          <a:bodyPr/>
          <a:lstStyle/>
          <a:p>
            <a:pPr marL="341630" indent="-341630" eaLnBrk="1" hangingPunct="1">
              <a:lnSpc>
                <a:spcPct val="90000"/>
              </a:lnSpc>
              <a:spcBef>
                <a:spcPts val="800"/>
              </a:spcBef>
              <a:buClr>
                <a:srgbClr val="FFFFFF"/>
              </a:buClr>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a:solidFill>
                  <a:schemeClr val="tx1"/>
                </a:solidFill>
                <a:latin typeface="Calibri" panose="020F0502020204030204" pitchFamily="34" charset="0"/>
              </a:rPr>
              <a:t>A strong password includes characters from at least three of the following groups:</a:t>
            </a:r>
            <a:endParaRPr lang="en-US" sz="3200">
              <a:solidFill>
                <a:schemeClr val="tx1"/>
              </a:solidFill>
              <a:latin typeface="Calibri" panose="020F0502020204030204" pitchFamily="34" charset="0"/>
            </a:endParaRPr>
          </a:p>
          <a:p>
            <a:pPr marL="341630" indent="-341630" eaLnBrk="1" hangingPunct="1">
              <a:lnSpc>
                <a:spcPct val="90000"/>
              </a:lnSpc>
              <a:spcBef>
                <a:spcPts val="80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3200">
              <a:solidFill>
                <a:schemeClr val="tx1"/>
              </a:solidFill>
              <a:latin typeface="Calibri" panose="020F0502020204030204" pitchFamily="34" charset="0"/>
            </a:endParaRPr>
          </a:p>
          <a:p>
            <a:pPr marL="341630" indent="-341630" eaLnBrk="1" hangingPunct="1">
              <a:lnSpc>
                <a:spcPct val="90000"/>
              </a:lnSpc>
              <a:spcBef>
                <a:spcPts val="80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3200">
              <a:solidFill>
                <a:schemeClr val="tx1"/>
              </a:solidFill>
              <a:latin typeface="Calibri" panose="020F0502020204030204" pitchFamily="34" charset="0"/>
            </a:endParaRPr>
          </a:p>
          <a:p>
            <a:pPr marL="341630" indent="-341630" eaLnBrk="1" hangingPunct="1">
              <a:lnSpc>
                <a:spcPct val="90000"/>
              </a:lnSpc>
              <a:spcBef>
                <a:spcPts val="80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3200">
              <a:solidFill>
                <a:schemeClr val="tx1"/>
              </a:solidFill>
              <a:latin typeface="Calibri" panose="020F0502020204030204" pitchFamily="34" charset="0"/>
            </a:endParaRPr>
          </a:p>
          <a:p>
            <a:pPr marL="341630" indent="-341630" eaLnBrk="1" hangingPunct="1">
              <a:lnSpc>
                <a:spcPct val="90000"/>
              </a:lnSpc>
              <a:spcBef>
                <a:spcPts val="80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3200">
              <a:solidFill>
                <a:schemeClr val="tx1"/>
              </a:solidFill>
              <a:latin typeface="Calibri" panose="020F0502020204030204" pitchFamily="34" charset="0"/>
            </a:endParaRPr>
          </a:p>
          <a:p>
            <a:pPr marL="341630" indent="-341630" eaLnBrk="1" hangingPunct="1">
              <a:lnSpc>
                <a:spcPct val="90000"/>
              </a:lnSpc>
              <a:spcBef>
                <a:spcPts val="800"/>
              </a:spcBef>
              <a:buClr>
                <a:srgbClr val="FFFFFF"/>
              </a:buClr>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a:solidFill>
                  <a:schemeClr val="tx1"/>
                </a:solidFill>
                <a:latin typeface="Calibri" panose="020F0502020204030204" pitchFamily="34" charset="0"/>
              </a:rPr>
              <a:t>Use pass phrases eg. "I re@lly want to buy 11 Dogs!"  </a:t>
            </a:r>
            <a:endParaRPr lang="en-US" sz="3200">
              <a:solidFill>
                <a:schemeClr val="tx1"/>
              </a:solidFill>
              <a:latin typeface="Calibri" panose="020F0502020204030204" pitchFamily="34" charset="0"/>
            </a:endParaRPr>
          </a:p>
        </p:txBody>
      </p:sp>
      <p:sp>
        <p:nvSpPr>
          <p:cNvPr id="27653" name="Text Box 4"/>
          <p:cNvSpPr txBox="1">
            <a:spLocks noChangeArrowheads="1"/>
          </p:cNvSpPr>
          <p:nvPr/>
        </p:nvSpPr>
        <p:spPr bwMode="auto">
          <a:xfrm>
            <a:off x="6553200" y="6356350"/>
            <a:ext cx="2133600" cy="365125"/>
          </a:xfrm>
          <a:prstGeom prst="rect">
            <a:avLst/>
          </a:prstGeom>
          <a:noFill/>
          <a:ln w="9525">
            <a:noFill/>
            <a:round/>
          </a:ln>
        </p:spPr>
        <p:txBody>
          <a:bodyPr lIns="90000" tIns="46800" rIns="90000" bIns="46800" anchor="ct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1314579-868F-45CF-9243-BC3E99C2D0BF}" type="slidenum">
              <a:rPr lang="en-US" sz="1200">
                <a:solidFill>
                  <a:schemeClr val="tx1"/>
                </a:solidFill>
                <a:latin typeface="Calibri" panose="020F0502020204030204" pitchFamily="34" charset="0"/>
              </a:rPr>
            </a:fld>
            <a:endParaRPr lang="en-US" sz="1200">
              <a:solidFill>
                <a:schemeClr val="tx1"/>
              </a:solidFill>
              <a:latin typeface="Calibri" panose="020F0502020204030204" pitchFamily="34" charset="0"/>
            </a:endParaRPr>
          </a:p>
        </p:txBody>
      </p:sp>
      <p:pic>
        <p:nvPicPr>
          <p:cNvPr id="27654" name="Picture 5"/>
          <p:cNvPicPr>
            <a:picLocks noChangeAspect="1" noChangeArrowheads="1"/>
          </p:cNvPicPr>
          <p:nvPr/>
        </p:nvPicPr>
        <p:blipFill>
          <a:blip r:embed="rId1" cstate="print"/>
          <a:srcRect/>
          <a:stretch>
            <a:fillRect/>
          </a:stretch>
        </p:blipFill>
        <p:spPr bwMode="auto">
          <a:xfrm>
            <a:off x="838200" y="2209800"/>
            <a:ext cx="7448550" cy="2038350"/>
          </a:xfrm>
          <a:prstGeom prst="rect">
            <a:avLst/>
          </a:prstGeom>
          <a:noFill/>
          <a:ln w="9525">
            <a:noFill/>
            <a:round/>
          </a:ln>
        </p:spPr>
      </p:pic>
    </p:spTree>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Engineering</a:t>
            </a:r>
            <a:endParaRPr lang="en-US" dirty="0"/>
          </a:p>
        </p:txBody>
      </p:sp>
      <p:sp>
        <p:nvSpPr>
          <p:cNvPr id="3" name="Content Placeholder 2"/>
          <p:cNvSpPr>
            <a:spLocks noGrp="1"/>
          </p:cNvSpPr>
          <p:nvPr>
            <p:ph idx="1"/>
          </p:nvPr>
        </p:nvSpPr>
        <p:spPr/>
        <p:txBody>
          <a:bodyPr>
            <a:normAutofit lnSpcReduction="10000"/>
          </a:bodyPr>
          <a:lstStyle/>
          <a:p>
            <a:r>
              <a:rPr lang="en-US" b="1" dirty="0" err="1" smtClean="0"/>
              <a:t>Pretexting</a:t>
            </a:r>
            <a:r>
              <a:rPr lang="zh-CN" b="1" dirty="0" err="1" smtClean="0"/>
              <a:t>（假托）</a:t>
            </a:r>
            <a:r>
              <a:rPr lang="en-US" dirty="0" smtClean="0"/>
              <a:t>: creating a story that convinces an administrator or operator into revealing secret information.</a:t>
            </a:r>
            <a:endParaRPr lang="en-US" dirty="0" smtClean="0"/>
          </a:p>
          <a:p>
            <a:r>
              <a:rPr lang="en-US" b="1" dirty="0" smtClean="0"/>
              <a:t>Baiting</a:t>
            </a:r>
            <a:r>
              <a:rPr lang="zh-CN" altLang="en-US" b="1" dirty="0" smtClean="0"/>
              <a:t>（诱饵）</a:t>
            </a:r>
            <a:r>
              <a:rPr lang="en-US" b="1" dirty="0" smtClean="0"/>
              <a:t>:</a:t>
            </a:r>
            <a:r>
              <a:rPr lang="en-US" dirty="0" smtClean="0"/>
              <a:t> offering a kind of “gift” to get a user or agent to perform an insecure action.</a:t>
            </a:r>
            <a:endParaRPr lang="en-US" dirty="0" smtClean="0"/>
          </a:p>
          <a:p>
            <a:r>
              <a:rPr lang="en-US" b="1" dirty="0" smtClean="0"/>
              <a:t>Quid pro quo</a:t>
            </a:r>
            <a:r>
              <a:rPr lang="zh-CN" altLang="en-US" b="1" dirty="0" smtClean="0"/>
              <a:t>（相等补偿）</a:t>
            </a:r>
            <a:r>
              <a:rPr lang="en-US" b="1" dirty="0" smtClean="0"/>
              <a:t>:</a:t>
            </a:r>
            <a:r>
              <a:rPr lang="en-US" dirty="0" smtClean="0"/>
              <a:t> offering an action or service and then expecting something in return.</a:t>
            </a:r>
            <a:endParaRPr lang="en-US" b="1"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endParaRPr lang="zh-CN" altLang="en-US" smtClean="0">
              <a:ea typeface="宋体" panose="02010600030101010101" pitchFamily="2" charset="-122"/>
            </a:endParaRPr>
          </a:p>
        </p:txBody>
      </p:sp>
      <p:pic>
        <p:nvPicPr>
          <p:cNvPr id="921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825" y="0"/>
            <a:ext cx="577215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矩形 4"/>
          <p:cNvSpPr>
            <a:spLocks noChangeArrowheads="1"/>
          </p:cNvSpPr>
          <p:nvPr/>
        </p:nvSpPr>
        <p:spPr bwMode="auto">
          <a:xfrm>
            <a:off x="3635375" y="5110163"/>
            <a:ext cx="5257800" cy="1631950"/>
          </a:xfrm>
          <a:prstGeom prst="rect">
            <a:avLst/>
          </a:prstGeom>
          <a:solidFill>
            <a:schemeClr val="accent2"/>
          </a:solidFill>
          <a:ln w="9525">
            <a:solidFill>
              <a:schemeClr val="accent1"/>
            </a:solidFill>
            <a:miter lim="800000"/>
          </a:ln>
        </p:spPr>
        <p:txBody>
          <a:bodyPr>
            <a:spAutoFit/>
          </a:bodyPr>
          <a:lstStyle>
            <a:lvl1pPr>
              <a:defRPr sz="900">
                <a:solidFill>
                  <a:schemeClr val="tx1"/>
                </a:solidFill>
                <a:latin typeface="Arial" panose="020B0604020202020204" pitchFamily="34" charset="0"/>
              </a:defRPr>
            </a:lvl1pPr>
            <a:lvl2pPr marL="742950" indent="-285750">
              <a:defRPr sz="900">
                <a:solidFill>
                  <a:schemeClr val="tx1"/>
                </a:solidFill>
                <a:latin typeface="Arial" panose="020B0604020202020204" pitchFamily="34" charset="0"/>
              </a:defRPr>
            </a:lvl2pPr>
            <a:lvl3pPr marL="1143000" indent="-228600">
              <a:defRPr sz="900">
                <a:solidFill>
                  <a:schemeClr val="tx1"/>
                </a:solidFill>
                <a:latin typeface="Arial" panose="020B0604020202020204" pitchFamily="34" charset="0"/>
              </a:defRPr>
            </a:lvl3pPr>
            <a:lvl4pPr marL="1600200" indent="-228600">
              <a:defRPr sz="900">
                <a:solidFill>
                  <a:schemeClr val="tx1"/>
                </a:solidFill>
                <a:latin typeface="Arial" panose="020B0604020202020204" pitchFamily="34" charset="0"/>
              </a:defRPr>
            </a:lvl4pPr>
            <a:lvl5pPr marL="2057400" indent="-228600">
              <a:defRPr sz="900">
                <a:solidFill>
                  <a:schemeClr val="tx1"/>
                </a:solidFill>
                <a:latin typeface="Arial" panose="020B0604020202020204" pitchFamily="34" charset="0"/>
              </a:defRPr>
            </a:lvl5pPr>
            <a:lvl6pPr marL="2514600" indent="-228600" eaLnBrk="0" fontAlgn="base" hangingPunct="0">
              <a:spcBef>
                <a:spcPct val="0"/>
              </a:spcBef>
              <a:spcAft>
                <a:spcPct val="0"/>
              </a:spcAft>
              <a:defRPr sz="900">
                <a:solidFill>
                  <a:schemeClr val="tx1"/>
                </a:solidFill>
                <a:latin typeface="Arial" panose="020B0604020202020204" pitchFamily="34" charset="0"/>
              </a:defRPr>
            </a:lvl6pPr>
            <a:lvl7pPr marL="2971800" indent="-228600" eaLnBrk="0" fontAlgn="base" hangingPunct="0">
              <a:spcBef>
                <a:spcPct val="0"/>
              </a:spcBef>
              <a:spcAft>
                <a:spcPct val="0"/>
              </a:spcAft>
              <a:defRPr sz="900">
                <a:solidFill>
                  <a:schemeClr val="tx1"/>
                </a:solidFill>
                <a:latin typeface="Arial" panose="020B0604020202020204" pitchFamily="34" charset="0"/>
              </a:defRPr>
            </a:lvl7pPr>
            <a:lvl8pPr marL="3429000" indent="-228600" eaLnBrk="0" fontAlgn="base" hangingPunct="0">
              <a:spcBef>
                <a:spcPct val="0"/>
              </a:spcBef>
              <a:spcAft>
                <a:spcPct val="0"/>
              </a:spcAft>
              <a:defRPr sz="900">
                <a:solidFill>
                  <a:schemeClr val="tx1"/>
                </a:solidFill>
                <a:latin typeface="Arial" panose="020B0604020202020204" pitchFamily="34" charset="0"/>
              </a:defRPr>
            </a:lvl8pPr>
            <a:lvl9pPr marL="3886200" indent="-228600" eaLnBrk="0" fontAlgn="base" hangingPunct="0">
              <a:spcBef>
                <a:spcPct val="0"/>
              </a:spcBef>
              <a:spcAft>
                <a:spcPct val="0"/>
              </a:spcAft>
              <a:defRPr sz="900">
                <a:solidFill>
                  <a:schemeClr val="tx1"/>
                </a:solidFill>
                <a:latin typeface="Arial" panose="020B0604020202020204" pitchFamily="34" charset="0"/>
              </a:defRPr>
            </a:lvl9pPr>
          </a:lstStyle>
          <a:p>
            <a:r>
              <a:rPr lang="en-US" altLang="zh-CN" sz="2000" b="1">
                <a:solidFill>
                  <a:schemeClr val="bg1"/>
                </a:solidFill>
                <a:ea typeface="宋体" panose="02010600030101010101" pitchFamily="2" charset="-122"/>
              </a:rPr>
              <a:t>Organizers</a:t>
            </a:r>
            <a:endParaRPr lang="en-US" altLang="zh-CN" sz="2000" b="1">
              <a:solidFill>
                <a:schemeClr val="bg1"/>
              </a:solidFill>
              <a:ea typeface="宋体" panose="02010600030101010101" pitchFamily="2" charset="-122"/>
            </a:endParaRPr>
          </a:p>
          <a:p>
            <a:r>
              <a:rPr lang="en-US" altLang="zh-CN" sz="2000">
                <a:solidFill>
                  <a:schemeClr val="bg1"/>
                </a:solidFill>
                <a:ea typeface="宋体" panose="02010600030101010101" pitchFamily="2" charset="-122"/>
                <a:hlinkClick r:id="rId2"/>
              </a:rPr>
              <a:t>David Evans</a:t>
            </a:r>
            <a:r>
              <a:rPr lang="en-US" altLang="zh-CN" sz="2000">
                <a:solidFill>
                  <a:schemeClr val="bg1"/>
                </a:solidFill>
                <a:ea typeface="宋体" panose="02010600030101010101" pitchFamily="2" charset="-122"/>
              </a:rPr>
              <a:t>, University of Virginia </a:t>
            </a:r>
            <a:br>
              <a:rPr lang="en-US" altLang="zh-CN" sz="2000">
                <a:solidFill>
                  <a:schemeClr val="bg1"/>
                </a:solidFill>
                <a:ea typeface="宋体" panose="02010600030101010101" pitchFamily="2" charset="-122"/>
              </a:rPr>
            </a:br>
            <a:r>
              <a:rPr lang="en-US" altLang="zh-CN" sz="2000">
                <a:solidFill>
                  <a:schemeClr val="bg1"/>
                </a:solidFill>
                <a:ea typeface="宋体" panose="02010600030101010101" pitchFamily="2" charset="-122"/>
              </a:rPr>
              <a:t>Karl Levitt, National Science Foundation</a:t>
            </a:r>
            <a:br>
              <a:rPr lang="en-US" altLang="zh-CN" sz="2000">
                <a:solidFill>
                  <a:schemeClr val="bg1"/>
                </a:solidFill>
                <a:ea typeface="宋体" panose="02010600030101010101" pitchFamily="2" charset="-122"/>
              </a:rPr>
            </a:br>
            <a:r>
              <a:rPr lang="en-US" altLang="zh-CN" sz="2000">
                <a:solidFill>
                  <a:schemeClr val="bg1"/>
                </a:solidFill>
                <a:ea typeface="宋体" panose="02010600030101010101" pitchFamily="2" charset="-122"/>
              </a:rPr>
              <a:t>Brad Martin, National Security Agency</a:t>
            </a:r>
            <a:br>
              <a:rPr lang="en-US" altLang="zh-CN" sz="2000">
                <a:solidFill>
                  <a:schemeClr val="bg1"/>
                </a:solidFill>
                <a:ea typeface="宋体" panose="02010600030101010101" pitchFamily="2" charset="-122"/>
              </a:rPr>
            </a:br>
            <a:r>
              <a:rPr lang="en-US" altLang="zh-CN" sz="2000">
                <a:solidFill>
                  <a:schemeClr val="bg1"/>
                </a:solidFill>
                <a:ea typeface="宋体" panose="02010600030101010101" pitchFamily="2" charset="-122"/>
              </a:rPr>
              <a:t>James Silk, Institute for Defense Analyses </a:t>
            </a:r>
            <a:endParaRPr lang="zh-CN" altLang="en-US" sz="2000">
              <a:solidFill>
                <a:schemeClr val="bg1"/>
              </a:solidFill>
              <a:ea typeface="宋体" panose="02010600030101010101" pitchFamily="2"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DATE Générique">
  <a:themeElements>
    <a:clrScheme name="IDATE Génériq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IDATE Génériq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sq">
          <a:solidFill>
            <a:schemeClr val="tx1"/>
          </a:solidFill>
          <a:round/>
          <a:headEnd type="none" w="lg" len="med"/>
          <a:tailEnd type="triangle" w="lg" len="med"/>
        </a:ln>
      </a:spPr>
      <a:bodyPr wrap="none"/>
      <a:lstStyle>
        <a:defPPr>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9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IDATE Génériq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DATE Génériq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DATE Génériq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DATE Génériq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DATE Génériq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DATE Génériq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DATE Génériq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22452</Words>
  <Application>WPS 演示</Application>
  <PresentationFormat>全屏显示(4:3)</PresentationFormat>
  <Paragraphs>977</Paragraphs>
  <Slides>85</Slides>
  <Notes>31</Notes>
  <HiddenSlides>0</HiddenSlides>
  <MMClips>0</MMClips>
  <ScaleCrop>false</ScaleCrop>
  <HeadingPairs>
    <vt:vector size="8" baseType="variant">
      <vt:variant>
        <vt:lpstr>已用的字体</vt:lpstr>
      </vt:variant>
      <vt:variant>
        <vt:i4>25</vt:i4>
      </vt:variant>
      <vt:variant>
        <vt:lpstr>主题</vt:lpstr>
      </vt:variant>
      <vt:variant>
        <vt:i4>3</vt:i4>
      </vt:variant>
      <vt:variant>
        <vt:lpstr>嵌入 OLE 服务器</vt:lpstr>
      </vt:variant>
      <vt:variant>
        <vt:i4>0</vt:i4>
      </vt:variant>
      <vt:variant>
        <vt:lpstr>幻灯片标题</vt:lpstr>
      </vt:variant>
      <vt:variant>
        <vt:i4>85</vt:i4>
      </vt:variant>
    </vt:vector>
  </HeadingPairs>
  <TitlesOfParts>
    <vt:vector size="113" baseType="lpstr">
      <vt:lpstr>Arial</vt:lpstr>
      <vt:lpstr>宋体</vt:lpstr>
      <vt:lpstr>Wingdings</vt:lpstr>
      <vt:lpstr>PMingLiU</vt:lpstr>
      <vt:lpstr>Times New Roman</vt:lpstr>
      <vt:lpstr>Arial Black</vt:lpstr>
      <vt:lpstr>Helvetica</vt:lpstr>
      <vt:lpstr>Helvetica</vt:lpstr>
      <vt:lpstr>微软雅黑</vt:lpstr>
      <vt:lpstr>Arial Unicode MS</vt:lpstr>
      <vt:lpstr>楷体_GB2312</vt:lpstr>
      <vt:lpstr>黑体</vt:lpstr>
      <vt:lpstr>Symbol</vt:lpstr>
      <vt:lpstr>Monotype Sorts</vt:lpstr>
      <vt:lpstr>Palatino Linotype</vt:lpstr>
      <vt:lpstr>Arial</vt:lpstr>
      <vt:lpstr>Palatino</vt:lpstr>
      <vt:lpstr>Calibri</vt:lpstr>
      <vt:lpstr>Comic Sans MS</vt:lpstr>
      <vt:lpstr>MS Gothic</vt:lpstr>
      <vt:lpstr>Times</vt:lpstr>
      <vt:lpstr>Times</vt:lpstr>
      <vt:lpstr>Times-Roman</vt:lpstr>
      <vt:lpstr>新宋体</vt:lpstr>
      <vt:lpstr>Wingdings</vt:lpstr>
      <vt:lpstr>Office Theme</vt:lpstr>
      <vt:lpstr>默认设计模板</vt:lpstr>
      <vt:lpstr>IDATE Générique</vt:lpstr>
      <vt:lpstr>Network Security and Management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Textbook</vt:lpstr>
      <vt:lpstr>Textbook</vt:lpstr>
      <vt:lpstr>Textbook</vt:lpstr>
      <vt:lpstr>Defining Security</vt:lpstr>
      <vt:lpstr>Security Goals</vt:lpstr>
      <vt:lpstr>Confidentiality</vt:lpstr>
      <vt:lpstr>Tools for Confidentiality</vt:lpstr>
      <vt:lpstr>Tools for Confidentiality</vt:lpstr>
      <vt:lpstr>Tools for Confidentiality</vt:lpstr>
      <vt:lpstr>Tools for Confidentiality</vt:lpstr>
      <vt:lpstr>Integrity</vt:lpstr>
      <vt:lpstr>Availability</vt:lpstr>
      <vt:lpstr>Other Security Concepts</vt:lpstr>
      <vt:lpstr>Assurance</vt:lpstr>
      <vt:lpstr>Authenticity</vt:lpstr>
      <vt:lpstr>Anonymity</vt:lpstr>
      <vt:lpstr>Threats and Attacks</vt:lpstr>
      <vt:lpstr>Threats and Attacks</vt:lpstr>
      <vt:lpstr>Threats and Attacks</vt:lpstr>
      <vt:lpstr>PowerPoint 演示文稿</vt:lpstr>
      <vt:lpstr>PowerPoint 演示文稿</vt:lpstr>
      <vt:lpstr>PowerPoint 演示文稿</vt:lpstr>
      <vt:lpstr>Threats and Attacks</vt:lpstr>
      <vt:lpstr>Threats and Attacks</vt:lpstr>
      <vt:lpstr>Threats and Attacks</vt:lpstr>
      <vt:lpstr>The Ten Security Principles</vt:lpstr>
      <vt:lpstr>Economy of mechanism （机制的经济性）</vt:lpstr>
      <vt:lpstr>Fail-safe defaults（故障安全默认）</vt:lpstr>
      <vt:lpstr>Complete mediation（完全仲裁）</vt:lpstr>
      <vt:lpstr>Open design（设计开放）</vt:lpstr>
      <vt:lpstr>Separation of privilege （特权分离）</vt:lpstr>
      <vt:lpstr>Least privilege（最小特权）</vt:lpstr>
      <vt:lpstr>Least common mechanism （最少公共机制）</vt:lpstr>
      <vt:lpstr>Psychological acceptability （心里可接受）</vt:lpstr>
      <vt:lpstr>Work factor （工作因素）</vt:lpstr>
      <vt:lpstr>Compromise recording （危害记录）</vt:lpstr>
      <vt:lpstr>Topic: Access Control</vt:lpstr>
      <vt:lpstr>Access Control Matrices</vt:lpstr>
      <vt:lpstr>Example Access Control Matrix</vt:lpstr>
      <vt:lpstr>Access Control Lists</vt:lpstr>
      <vt:lpstr>Capabilities</vt:lpstr>
      <vt:lpstr>Role-based Access Control</vt:lpstr>
      <vt:lpstr>Cryptographic Concepts</vt:lpstr>
      <vt:lpstr>Encryption and Decryption</vt:lpstr>
      <vt:lpstr>Encryption and Decryption</vt:lpstr>
      <vt:lpstr>Cryptosystem</vt:lpstr>
      <vt:lpstr>Caesar Cipher</vt:lpstr>
      <vt:lpstr>PowerPoint 演示文稿</vt:lpstr>
      <vt:lpstr>PowerPoint 演示文稿</vt:lpstr>
      <vt:lpstr>Symmetric Cryptosystems</vt:lpstr>
      <vt:lpstr>Symmetric Key Distribution</vt:lpstr>
      <vt:lpstr>Public-Key Cryptography</vt:lpstr>
      <vt:lpstr>Public-Key Cryptography</vt:lpstr>
      <vt:lpstr>Public Key Distribution</vt:lpstr>
      <vt:lpstr>Digital Envelopes</vt:lpstr>
      <vt:lpstr>Digital Signatures</vt:lpstr>
      <vt:lpstr>Cryptographic Hash Functions</vt:lpstr>
      <vt:lpstr>Message Authentication Codes</vt:lpstr>
      <vt:lpstr>Digital Certificates</vt:lpstr>
      <vt:lpstr>Passwords</vt:lpstr>
      <vt:lpstr>PowerPoint 演示文稿</vt:lpstr>
      <vt:lpstr>PowerPoint 演示文稿</vt:lpstr>
      <vt:lpstr>PowerPoint 演示文稿</vt:lpstr>
      <vt:lpstr>PowerPoint 演示文稿</vt:lpstr>
      <vt:lpstr>PowerPoint 演示文稿</vt:lpstr>
      <vt:lpstr>Brute Force Search</vt:lpstr>
      <vt:lpstr>PowerPoint 演示文稿</vt:lpstr>
      <vt:lpstr>Social Engineering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Roberto Tamassia</dc:creator>
  <cp:lastModifiedBy>lu</cp:lastModifiedBy>
  <cp:revision>179</cp:revision>
  <dcterms:created xsi:type="dcterms:W3CDTF">2018-03-05T09:40:00Z</dcterms:created>
  <dcterms:modified xsi:type="dcterms:W3CDTF">2018-10-08T01:34:15Z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